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3" r:id="rId1"/>
  </p:sldMasterIdLst>
  <p:notesMasterIdLst>
    <p:notesMasterId r:id="rId11"/>
  </p:notesMasterIdLst>
  <p:sldIdLst>
    <p:sldId id="279" r:id="rId2"/>
    <p:sldId id="380" r:id="rId3"/>
    <p:sldId id="384" r:id="rId4"/>
    <p:sldId id="383" r:id="rId5"/>
    <p:sldId id="361" r:id="rId6"/>
    <p:sldId id="373" r:id="rId7"/>
    <p:sldId id="376" r:id="rId8"/>
    <p:sldId id="377" r:id="rId9"/>
    <p:sldId id="291" r:id="rId10"/>
  </p:sldIdLst>
  <p:sldSz cx="9144000" cy="6858000" type="screen4x3"/>
  <p:notesSz cx="6735763" cy="98663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66"/>
    <a:srgbClr val="CE5E20"/>
    <a:srgbClr val="CC3300"/>
    <a:srgbClr val="35300D"/>
    <a:srgbClr val="99FF66"/>
    <a:srgbClr val="CCFFCC"/>
    <a:srgbClr val="CCFF99"/>
    <a:srgbClr val="99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341" autoAdjust="0"/>
    <p:restoredTop sz="86325" autoAdjust="0"/>
  </p:normalViewPr>
  <p:slideViewPr>
    <p:cSldViewPr>
      <p:cViewPr>
        <p:scale>
          <a:sx n="75" d="100"/>
          <a:sy n="75" d="100"/>
        </p:scale>
        <p:origin x="-2910" y="-9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8468" cy="493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776" tIns="44888" rIns="89776" bIns="44888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ko-KR"/>
          </a:p>
        </p:txBody>
      </p:sp>
      <p:sp>
        <p:nvSpPr>
          <p:cNvPr id="287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5742" y="0"/>
            <a:ext cx="2918468" cy="493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776" tIns="44888" rIns="89776" bIns="44888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 altLang="ko-KR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3288" y="739775"/>
            <a:ext cx="4929187" cy="3698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7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732" y="4686186"/>
            <a:ext cx="5388300" cy="4440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776" tIns="44888" rIns="89776" bIns="448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ko-KR" smtClean="0"/>
              <a:t>Образец текста</a:t>
            </a:r>
          </a:p>
          <a:p>
            <a:pPr lvl="1"/>
            <a:r>
              <a:rPr lang="ru-RU" altLang="ko-KR" smtClean="0"/>
              <a:t>Второй уровень</a:t>
            </a:r>
          </a:p>
          <a:p>
            <a:pPr lvl="2"/>
            <a:r>
              <a:rPr lang="ru-RU" altLang="ko-KR" smtClean="0"/>
              <a:t>Третий уровень</a:t>
            </a:r>
          </a:p>
          <a:p>
            <a:pPr lvl="3"/>
            <a:r>
              <a:rPr lang="ru-RU" altLang="ko-KR" smtClean="0"/>
              <a:t>Четвертый уровень</a:t>
            </a:r>
          </a:p>
          <a:p>
            <a:pPr lvl="4"/>
            <a:r>
              <a:rPr lang="ru-RU" altLang="ko-KR" smtClean="0"/>
              <a:t>Пятый уровень</a:t>
            </a:r>
          </a:p>
        </p:txBody>
      </p:sp>
      <p:sp>
        <p:nvSpPr>
          <p:cNvPr id="287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0809"/>
            <a:ext cx="2918468" cy="493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776" tIns="44888" rIns="89776" bIns="44888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ko-KR"/>
          </a:p>
        </p:txBody>
      </p:sp>
      <p:sp>
        <p:nvSpPr>
          <p:cNvPr id="287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5742" y="9370809"/>
            <a:ext cx="2918468" cy="493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776" tIns="44888" rIns="89776" bIns="4488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AF0F22D-50D9-4B60-9CD1-401EEBD89B7F}" type="slidenum">
              <a:rPr lang="ru-RU" altLang="ko-KR"/>
              <a:pPr/>
              <a:t>‹#›</a:t>
            </a:fld>
            <a:endParaRPr lang="ru-RU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8"/>
          <p:cNvSpPr/>
          <p:nvPr/>
        </p:nvSpPr>
        <p:spPr>
          <a:xfrm>
            <a:off x="0" y="0"/>
            <a:ext cx="285750" cy="6858000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70000"/>
              <a:buFont typeface="Wingdings"/>
              <a:buChar char=""/>
              <a:defRPr/>
            </a:lvl1pPr>
            <a:lvl2pPr>
              <a:buSzPct val="120000"/>
              <a:defRPr/>
            </a:lvl2pPr>
            <a:lvl3pPr>
              <a:buSzPct val="120000"/>
              <a:defRPr/>
            </a:lvl3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03475" y="285728"/>
            <a:ext cx="8554805" cy="939784"/>
          </a:xfrm>
        </p:spPr>
        <p:txBody>
          <a:bodyPr/>
          <a:lstStyle>
            <a:lvl1pPr>
              <a:defRPr b="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ko-KR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ko-KR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45E39B-0C4A-4032-A2CF-45EDFA442D0A}" type="slidenum">
              <a:rPr lang="ru-RU" altLang="ko-KR"/>
              <a:pPr/>
              <a:t>‹#›</a:t>
            </a:fld>
            <a:endParaRPr lang="ru-RU" altLang="ko-K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8"/>
          <p:cNvSpPr/>
          <p:nvPr/>
        </p:nvSpPr>
        <p:spPr>
          <a:xfrm>
            <a:off x="7643813" y="-15875"/>
            <a:ext cx="1500187" cy="6858000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643834" y="285728"/>
            <a:ext cx="1214446" cy="6286546"/>
          </a:xfrm>
          <a:noFill/>
        </p:spPr>
        <p:txBody>
          <a:bodyPr vert="eaVert" anchor="b"/>
          <a:lstStyle>
            <a:lvl1pPr algn="ctr">
              <a:defRPr b="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571481"/>
            <a:ext cx="7115196" cy="5715044"/>
          </a:xfrm>
        </p:spPr>
        <p:txBody>
          <a:bodyPr vert="eaVer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ko-KR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ko-KR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0DC75E-89A1-4D31-BDF8-4E2101F3E9AD}" type="slidenum">
              <a:rPr lang="ru-RU" altLang="ko-KR"/>
              <a:pPr/>
              <a:t>‹#›</a:t>
            </a:fld>
            <a:endParaRPr lang="ru-RU" altLang="ko-KR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8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srgbClr val="FFFFFF"/>
              </a:solidFill>
            </a:endParaRPr>
          </a:p>
        </p:txBody>
      </p:sp>
      <p:cxnSp>
        <p:nvCxnSpPr>
          <p:cNvPr id="5" name="직선 연결선 9"/>
          <p:cNvCxnSpPr/>
          <p:nvPr/>
        </p:nvCxnSpPr>
        <p:spPr>
          <a:xfrm>
            <a:off x="500034" y="4429132"/>
            <a:ext cx="7715304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34" y="3071810"/>
            <a:ext cx="7715304" cy="1504952"/>
          </a:xfrm>
        </p:spPr>
        <p:txBody>
          <a:bodyPr/>
          <a:lstStyle>
            <a:lvl1pPr algn="l">
              <a:defRPr sz="4000" b="0" cap="all">
                <a:effectLst>
                  <a:outerShdw blurRad="44450" dist="25400" dir="2700000" algn="tl" rotWithShape="0">
                    <a:schemeClr val="bg1">
                      <a:alpha val="51000"/>
                    </a:schemeClr>
                  </a:outerShdw>
                </a:effectLst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00034" y="4500570"/>
            <a:ext cx="7715304" cy="1643064"/>
          </a:xfrm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buNone/>
              <a:defRPr sz="1400">
                <a:solidFill>
                  <a:schemeClr val="tx2"/>
                </a:solidFill>
              </a:defRPr>
            </a:lvl4pPr>
            <a:lvl5pPr marL="1828800" indent="0">
              <a:buNone/>
              <a:defRPr sz="1400">
                <a:solidFill>
                  <a:schemeClr val="tx2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ko-KR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890A1E8-0880-40E6-8ACB-DB15DD844558}" type="slidenum">
              <a:rPr lang="ru-RU" altLang="ko-KR"/>
              <a:pPr/>
              <a:t>‹#›</a:t>
            </a:fld>
            <a:endParaRPr lang="ru-RU" altLang="ko-KR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ko-K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8"/>
          <p:cNvSpPr/>
          <p:nvPr/>
        </p:nvSpPr>
        <p:spPr>
          <a:xfrm>
            <a:off x="0" y="285750"/>
            <a:ext cx="9144000" cy="1143000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 bwMode="invGray">
          <a:xfrm>
            <a:off x="785782" y="1643050"/>
            <a:ext cx="3786218" cy="4429156"/>
          </a:xfrm>
          <a:prstGeom prst="roundRect">
            <a:avLst>
              <a:gd name="adj" fmla="val 5345"/>
            </a:avLst>
          </a:prstGeom>
          <a:solidFill>
            <a:schemeClr val="tx2">
              <a:tint val="50000"/>
              <a:alpha val="50000"/>
            </a:schemeClr>
          </a:solidFill>
          <a:effectLst/>
          <a:scene3d>
            <a:camera prst="orthographicFront"/>
            <a:lightRig rig="threePt" dir="t"/>
          </a:scene3d>
          <a:sp3d contourW="12700">
            <a:bevelT/>
            <a:contourClr>
              <a:schemeClr val="bg2"/>
            </a:contourClr>
          </a:sp3d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 bwMode="invGray">
          <a:xfrm>
            <a:off x="4714876" y="1643050"/>
            <a:ext cx="3785616" cy="4429156"/>
          </a:xfrm>
          <a:prstGeom prst="roundRect">
            <a:avLst>
              <a:gd name="adj" fmla="val 6980"/>
            </a:avLst>
          </a:prstGeom>
          <a:solidFill>
            <a:schemeClr val="tx2">
              <a:tint val="75000"/>
              <a:alpha val="50000"/>
            </a:schemeClr>
          </a:solidFill>
          <a:effectLst/>
          <a:scene3d>
            <a:camera prst="orthographicFront"/>
            <a:lightRig rig="threePt" dir="t"/>
          </a:scene3d>
          <a:sp3d contourW="12700">
            <a:bevelT/>
            <a:contourClr>
              <a:schemeClr val="bg2"/>
            </a:contourClr>
          </a:sp3d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6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ko-KR"/>
          </a:p>
        </p:txBody>
      </p:sp>
      <p:sp>
        <p:nvSpPr>
          <p:cNvPr id="7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ko-KR"/>
          </a:p>
        </p:txBody>
      </p:sp>
      <p:sp>
        <p:nvSpPr>
          <p:cNvPr id="8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3B73EB-DF91-4230-905A-811C3838C22C}" type="slidenum">
              <a:rPr lang="ru-RU" altLang="ko-KR"/>
              <a:pPr/>
              <a:t>‹#›</a:t>
            </a:fld>
            <a:endParaRPr lang="ru-RU" altLang="ko-KR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8"/>
          <p:cNvSpPr/>
          <p:nvPr/>
        </p:nvSpPr>
        <p:spPr>
          <a:xfrm>
            <a:off x="0" y="0"/>
            <a:ext cx="285750" cy="6858000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8" name="직사각형 9"/>
          <p:cNvSpPr/>
          <p:nvPr/>
        </p:nvSpPr>
        <p:spPr>
          <a:xfrm>
            <a:off x="8859838" y="0"/>
            <a:ext cx="285750" cy="6858000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10" name="내용 개체 틀 9"/>
          <p:cNvSpPr>
            <a:spLocks noGrp="1"/>
          </p:cNvSpPr>
          <p:nvPr>
            <p:ph sz="half" idx="2"/>
          </p:nvPr>
        </p:nvSpPr>
        <p:spPr bwMode="invGray">
          <a:xfrm>
            <a:off x="500038" y="1500174"/>
            <a:ext cx="4000529" cy="3786214"/>
          </a:xfrm>
          <a:prstGeom prst="roundRect">
            <a:avLst>
              <a:gd name="adj" fmla="val 5345"/>
            </a:avLst>
          </a:prstGeom>
          <a:gradFill flip="none" rotWithShape="1">
            <a:gsLst>
              <a:gs pos="0">
                <a:schemeClr val="accent1">
                  <a:shade val="75000"/>
                  <a:alpha val="50000"/>
                </a:schemeClr>
              </a:gs>
              <a:gs pos="100000">
                <a:schemeClr val="accent1">
                  <a:shade val="75000"/>
                  <a:tint val="20000"/>
                  <a:alpha val="50000"/>
                </a:schemeClr>
              </a:gs>
            </a:gsLst>
            <a:lin ang="13500000" scaled="1"/>
            <a:tileRect/>
          </a:gradFill>
          <a:effectLst/>
          <a:scene3d>
            <a:camera prst="orthographicFront"/>
            <a:lightRig rig="glow" dir="t">
              <a:rot lat="0" lon="0" rev="4800000"/>
            </a:lightRig>
          </a:scene3d>
          <a:sp3d extrusionH="12700" contourW="12700" prstMaterial="powder">
            <a:bevelT h="12700"/>
            <a:bevelB h="50800"/>
            <a:contourClr>
              <a:schemeClr val="bg2"/>
            </a:contourClr>
          </a:sp3d>
        </p:spPr>
        <p:txBody>
          <a:bodyPr/>
          <a:lstStyle>
            <a:lvl1pPr>
              <a:defRPr sz="2800">
                <a:solidFill>
                  <a:schemeClr val="tx1">
                    <a:tint val="95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 bwMode="ltGray">
          <a:xfrm>
            <a:off x="500038" y="5429264"/>
            <a:ext cx="4005072" cy="71438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 b="0">
                <a:solidFill>
                  <a:schemeClr val="tx1"/>
                </a:solidFill>
              </a:defRPr>
            </a:lvl2pPr>
            <a:lvl3pPr marL="914400" indent="0" algn="ctr">
              <a:buNone/>
              <a:defRPr sz="1800" b="0">
                <a:solidFill>
                  <a:schemeClr val="tx1"/>
                </a:solidFill>
              </a:defRPr>
            </a:lvl3pPr>
            <a:lvl4pPr marL="1371600" indent="0" algn="ctr">
              <a:buNone/>
              <a:defRPr sz="1600" b="0">
                <a:solidFill>
                  <a:schemeClr val="tx1"/>
                </a:solidFill>
              </a:defRPr>
            </a:lvl4pPr>
            <a:lvl5pPr marL="1828800" indent="0" algn="ctr">
              <a:buNone/>
              <a:defRPr sz="1600" b="0">
                <a:solidFill>
                  <a:schemeClr val="tx1"/>
                </a:solidFill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2" name="내용 개체 틀 11"/>
          <p:cNvSpPr>
            <a:spLocks noGrp="1"/>
          </p:cNvSpPr>
          <p:nvPr>
            <p:ph sz="half" idx="4"/>
          </p:nvPr>
        </p:nvSpPr>
        <p:spPr bwMode="invGray">
          <a:xfrm>
            <a:off x="4716932" y="1500174"/>
            <a:ext cx="4000529" cy="3786214"/>
          </a:xfrm>
          <a:prstGeom prst="roundRect">
            <a:avLst>
              <a:gd name="adj" fmla="val 5345"/>
            </a:avLst>
          </a:prstGeom>
          <a:gradFill flip="none" rotWithShape="1">
            <a:gsLst>
              <a:gs pos="0">
                <a:schemeClr val="accent2">
                  <a:shade val="75000"/>
                  <a:alpha val="50000"/>
                </a:schemeClr>
              </a:gs>
              <a:gs pos="100000">
                <a:schemeClr val="accent2">
                  <a:tint val="20000"/>
                  <a:alpha val="50000"/>
                </a:schemeClr>
              </a:gs>
            </a:gsLst>
            <a:lin ang="13500000" scaled="1"/>
            <a:tileRect/>
          </a:gradFill>
          <a:effectLst/>
          <a:scene3d>
            <a:camera prst="orthographicFront"/>
            <a:lightRig rig="glow" dir="t">
              <a:rot lat="0" lon="0" rev="4800000"/>
            </a:lightRig>
          </a:scene3d>
          <a:sp3d extrusionH="12700" contourW="12700" prstMaterial="powder">
            <a:bevelT h="12700"/>
            <a:bevelB h="50800"/>
            <a:contourClr>
              <a:schemeClr val="bg2"/>
            </a:contourClr>
          </a:sp3d>
        </p:spPr>
        <p:txBody>
          <a:bodyPr/>
          <a:lstStyle>
            <a:lvl1pPr>
              <a:defRPr sz="2800">
                <a:solidFill>
                  <a:schemeClr val="tx1">
                    <a:tint val="95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 bwMode="ltGray">
          <a:xfrm>
            <a:off x="4714876" y="5429264"/>
            <a:ext cx="4000528" cy="71438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 b="0">
                <a:solidFill>
                  <a:schemeClr val="tx1"/>
                </a:solidFill>
              </a:defRPr>
            </a:lvl2pPr>
            <a:lvl3pPr marL="914400" indent="0" algn="ctr">
              <a:buNone/>
              <a:defRPr sz="1800" b="0">
                <a:solidFill>
                  <a:schemeClr val="tx1"/>
                </a:solidFill>
              </a:defRPr>
            </a:lvl3pPr>
            <a:lvl4pPr marL="1371600" indent="0" algn="ctr">
              <a:buNone/>
              <a:defRPr sz="1600" b="0">
                <a:solidFill>
                  <a:schemeClr val="tx1"/>
                </a:solidFill>
              </a:defRPr>
            </a:lvl4pPr>
            <a:lvl5pPr marL="1828800" indent="0" algn="ctr">
              <a:buNone/>
              <a:defRPr sz="1600" b="0">
                <a:solidFill>
                  <a:schemeClr val="tx1"/>
                </a:solidFill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9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ko-KR"/>
          </a:p>
        </p:txBody>
      </p:sp>
      <p:sp>
        <p:nvSpPr>
          <p:cNvPr id="11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ko-KR"/>
          </a:p>
        </p:txBody>
      </p:sp>
      <p:sp>
        <p:nvSpPr>
          <p:cNvPr id="13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A4A21D-5C11-4220-8AF4-9F1B467D47E1}" type="slidenum">
              <a:rPr lang="ru-RU" altLang="ko-KR"/>
              <a:pPr/>
              <a:t>‹#›</a:t>
            </a:fld>
            <a:endParaRPr lang="ru-RU" altLang="ko-KR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8"/>
          <p:cNvSpPr/>
          <p:nvPr/>
        </p:nvSpPr>
        <p:spPr>
          <a:xfrm>
            <a:off x="428625" y="0"/>
            <a:ext cx="8286750" cy="6858000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186766" cy="1143000"/>
          </a:xfrm>
        </p:spPr>
        <p:txBody>
          <a:bodyPr/>
          <a:lstStyle>
            <a:lvl1pPr algn="l">
              <a:defRPr b="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4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ko-KR"/>
          </a:p>
        </p:txBody>
      </p:sp>
      <p:sp>
        <p:nvSpPr>
          <p:cNvPr id="5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ko-KR"/>
          </a:p>
        </p:txBody>
      </p:sp>
      <p:sp>
        <p:nvSpPr>
          <p:cNvPr id="6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77ABA5-9D12-44EE-B1FE-E9C76C9A8F59}" type="slidenum">
              <a:rPr lang="ru-RU" altLang="ko-KR"/>
              <a:pPr/>
              <a:t>‹#›</a:t>
            </a:fld>
            <a:endParaRPr lang="ru-RU" altLang="ko-KR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ko-KR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ko-KR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96C7BC-6BB2-4190-9C37-9AC65259454A}" type="slidenum">
              <a:rPr lang="ru-RU" altLang="ko-KR"/>
              <a:pPr/>
              <a:t>‹#›</a:t>
            </a:fld>
            <a:endParaRPr lang="ru-RU" altLang="ko-KR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8"/>
          <p:cNvSpPr/>
          <p:nvPr/>
        </p:nvSpPr>
        <p:spPr bwMode="invGray">
          <a:xfrm>
            <a:off x="285750" y="263525"/>
            <a:ext cx="8858250" cy="665163"/>
          </a:xfrm>
          <a:prstGeom prst="rect">
            <a:avLst/>
          </a:prstGeom>
          <a:solidFill>
            <a:schemeClr val="tx1">
              <a:tint val="95000"/>
              <a:alpha val="69804"/>
            </a:scheme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6" name="직사각형 9"/>
          <p:cNvSpPr/>
          <p:nvPr/>
        </p:nvSpPr>
        <p:spPr>
          <a:xfrm>
            <a:off x="0" y="0"/>
            <a:ext cx="285750" cy="6858000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 bwMode="invGray">
          <a:xfrm>
            <a:off x="500034" y="285728"/>
            <a:ext cx="8143932" cy="642942"/>
          </a:xfrm>
          <a:noFill/>
        </p:spPr>
        <p:txBody>
          <a:bodyPr anchor="b">
            <a:noAutofit/>
          </a:bodyPr>
          <a:lstStyle>
            <a:lvl1pPr algn="l">
              <a:defRPr sz="2800" b="1">
                <a:ln w="9525" cmpd="sng">
                  <a:noFill/>
                </a:ln>
                <a:solidFill>
                  <a:schemeClr val="bg1"/>
                </a:solidFill>
                <a:effectLst>
                  <a:outerShdw blurRad="44450" dist="25400" dir="2700000" algn="tl" rotWithShape="0">
                    <a:schemeClr val="tx1">
                      <a:alpha val="51000"/>
                    </a:schemeClr>
                  </a:outerShdw>
                </a:effectLst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00034" y="1006230"/>
            <a:ext cx="2214578" cy="535172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15" name="내용 개체 틀 14"/>
          <p:cNvSpPr>
            <a:spLocks noGrp="1"/>
          </p:cNvSpPr>
          <p:nvPr>
            <p:ph sz="quarter" idx="1"/>
          </p:nvPr>
        </p:nvSpPr>
        <p:spPr>
          <a:xfrm>
            <a:off x="2786064" y="1000108"/>
            <a:ext cx="5857875" cy="5357830"/>
          </a:xfr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ko-KR"/>
          </a:p>
        </p:txBody>
      </p:sp>
      <p:sp>
        <p:nvSpPr>
          <p:cNvPr id="8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ko-KR"/>
          </a:p>
        </p:txBody>
      </p:sp>
      <p:sp>
        <p:nvSpPr>
          <p:cNvPr id="9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A80E93-EE04-47D4-8EB1-50576947E1C3}" type="slidenum">
              <a:rPr lang="ru-RU" altLang="ko-KR"/>
              <a:pPr/>
              <a:t>‹#›</a:t>
            </a:fld>
            <a:endParaRPr lang="ru-RU" altLang="ko-K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8"/>
          <p:cNvSpPr/>
          <p:nvPr/>
        </p:nvSpPr>
        <p:spPr>
          <a:xfrm>
            <a:off x="0" y="3571875"/>
            <a:ext cx="9144000" cy="3286125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34" y="3571876"/>
            <a:ext cx="3286148" cy="113824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00034" y="4714884"/>
            <a:ext cx="3286148" cy="114300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8" name="그림 개체 틀 7"/>
          <p:cNvSpPr>
            <a:spLocks noGrp="1"/>
          </p:cNvSpPr>
          <p:nvPr>
            <p:ph type="pic" idx="1"/>
          </p:nvPr>
        </p:nvSpPr>
        <p:spPr>
          <a:xfrm>
            <a:off x="4000496" y="1071546"/>
            <a:ext cx="4214842" cy="4714908"/>
          </a:xfrm>
          <a:solidFill>
            <a:schemeClr val="tx2"/>
          </a:solidFill>
          <a:ln w="152400" cap="rnd">
            <a:solidFill>
              <a:srgbClr val="FFFFFF"/>
            </a:solidFill>
            <a:round/>
          </a:ln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scene3d>
            <a:camera prst="orthographicFront"/>
            <a:lightRig rig="twoPt" dir="t">
              <a:rot lat="0" lon="0" rev="10800000"/>
            </a:lightRig>
          </a:scene3d>
          <a:sp3d contourW="6350">
            <a:bevelT w="50800" h="16510"/>
            <a:contourClr>
              <a:srgbClr val="C0C0C0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tx2">
                    <a:tint val="10000"/>
                  </a:schemeClr>
                </a:solidFill>
                <a:effectLst>
                  <a:outerShdw blurRad="50800" dist="50800" dir="5400000" algn="tl" rotWithShape="0">
                    <a:srgbClr val="000000">
                      <a:alpha val="58000"/>
                    </a:srgbClr>
                  </a:outerShdw>
                </a:effectLst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ko-KR" altLang="en-US" noProof="0" smtClean="0"/>
              <a:t>그림을 추가하려면 아이콘을 클릭하십시오</a:t>
            </a:r>
            <a:endParaRPr lang="en-US" noProof="0"/>
          </a:p>
        </p:txBody>
      </p:sp>
      <p:sp>
        <p:nvSpPr>
          <p:cNvPr id="6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ko-KR"/>
          </a:p>
        </p:txBody>
      </p:sp>
      <p:sp>
        <p:nvSpPr>
          <p:cNvPr id="7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572250"/>
            <a:ext cx="2895600" cy="298450"/>
          </a:xfrm>
        </p:spPr>
        <p:txBody>
          <a:bodyPr/>
          <a:lstStyle>
            <a:lvl1pPr>
              <a:defRPr/>
            </a:lvl1pPr>
          </a:lstStyle>
          <a:p>
            <a:endParaRPr lang="ru-RU" altLang="ko-KR"/>
          </a:p>
        </p:txBody>
      </p:sp>
      <p:sp>
        <p:nvSpPr>
          <p:cNvPr id="9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988E2D-A991-4FC8-B12C-600776D3C6CE}" type="slidenum">
              <a:rPr lang="ru-RU" altLang="ko-KR"/>
              <a:pPr/>
              <a:t>‹#›</a:t>
            </a:fld>
            <a:endParaRPr lang="ru-RU" altLang="ko-KR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8"/>
          <p:cNvCxnSpPr/>
          <p:nvPr/>
        </p:nvCxnSpPr>
        <p:spPr>
          <a:xfrm>
            <a:off x="455646" y="1428736"/>
            <a:ext cx="8215370" cy="1588"/>
          </a:xfrm>
          <a:prstGeom prst="line">
            <a:avLst/>
          </a:prstGeom>
          <a:noFill/>
          <a:ln w="28575" cap="sq" cmpd="sng" algn="ctr">
            <a:solidFill>
              <a:srgbClr val="E49458"/>
            </a:solidFill>
            <a:prstDash val="solid"/>
          </a:ln>
          <a:effectLst>
            <a:outerShdw blurRad="12700" dir="5400000" algn="tl">
              <a:srgbClr val="EBE9ED">
                <a:alpha val="2745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19200000"/>
            </a:lightRig>
          </a:scene3d>
          <a:sp3d prstMaterial="matte">
            <a:bevelT h="88900"/>
            <a:contourClr>
              <a:srgbClr val="E49458">
                <a:tint val="100000"/>
                <a:shade val="100000"/>
                <a:hueMod val="100000"/>
                <a:satMod val="100000"/>
              </a:srgbClr>
            </a:contourClr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b"/>
          <a:lstStyle>
            <a:lvl1pPr>
              <a:defRPr b="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500175"/>
            <a:ext cx="8229600" cy="4625989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ko-KR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ko-KR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D1B017-E6E3-4141-936C-C49E44FDCFBB}" type="slidenum">
              <a:rPr lang="ru-RU" altLang="ko-KR"/>
              <a:pPr/>
              <a:t>‹#›</a:t>
            </a:fld>
            <a:endParaRPr lang="ru-RU" altLang="ko-KR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직사각형 27"/>
          <p:cNvSpPr/>
          <p:nvPr/>
        </p:nvSpPr>
        <p:spPr>
          <a:xfrm>
            <a:off x="0" y="6572250"/>
            <a:ext cx="9144000" cy="285750"/>
          </a:xfrm>
          <a:prstGeom prst="rect">
            <a:avLst/>
          </a:prstGeom>
          <a:ln w="158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0" y="1588"/>
            <a:ext cx="9144000" cy="284162"/>
          </a:xfrm>
          <a:prstGeom prst="rect">
            <a:avLst/>
          </a:prstGeom>
          <a:solidFill>
            <a:schemeClr val="accent4"/>
          </a:solidFill>
          <a:ln w="158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12738" y="274638"/>
            <a:ext cx="8545512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ko-KR" altLang="en-US" smtClean="0"/>
              <a:t>마스터 제목 스타일 편집</a:t>
            </a:r>
            <a:endParaRPr lang="en-US" smtClean="0"/>
          </a:p>
        </p:txBody>
      </p:sp>
      <p:sp>
        <p:nvSpPr>
          <p:cNvPr id="2053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smtClean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572250"/>
            <a:ext cx="2133600" cy="2857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572250"/>
            <a:ext cx="2895600" cy="2857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ru-RU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572250"/>
            <a:ext cx="2133600" cy="2857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D567E02-41EC-474B-929C-921E69216BB9}" type="slidenum">
              <a:rPr lang="ru-RU" altLang="ko-KR"/>
              <a:pPr/>
              <a:t>‹#›</a:t>
            </a:fld>
            <a:endParaRPr lang="ru-RU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8" r:id="rId1"/>
    <p:sldLayoutId id="2147484039" r:id="rId2"/>
    <p:sldLayoutId id="2147484040" r:id="rId3"/>
    <p:sldLayoutId id="2147484041" r:id="rId4"/>
    <p:sldLayoutId id="2147484042" r:id="rId5"/>
    <p:sldLayoutId id="2147484037" r:id="rId6"/>
    <p:sldLayoutId id="2147484043" r:id="rId7"/>
    <p:sldLayoutId id="2147484044" r:id="rId8"/>
    <p:sldLayoutId id="2147484045" r:id="rId9"/>
    <p:sldLayoutId id="2147484046" r:id="rId10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fontAlgn="base" latinLnBrk="1">
        <a:spcBef>
          <a:spcPct val="0"/>
        </a:spcBef>
        <a:spcAft>
          <a:spcPct val="0"/>
        </a:spcAft>
        <a:defRPr sz="4400" kern="1200" spc="100" dirty="0">
          <a:ln w="18000">
            <a:noFill/>
            <a:prstDash val="solid"/>
          </a:ln>
          <a:solidFill>
            <a:schemeClr val="tx1"/>
          </a:solidFill>
          <a:effectLst>
            <a:outerShdw blurRad="44450" dist="25400" dir="2700000" algn="tl" rotWithShape="0">
              <a:schemeClr val="bg1">
                <a:alpha val="51000"/>
              </a:schemeClr>
            </a:outerShdw>
          </a:effectLst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eaLnBrk="1" latinLnBrk="1" hangingPunct="1">
        <a:defRPr kumimoji="0">
          <a:solidFill>
            <a:schemeClr val="tx2"/>
          </a:solidFill>
        </a:defRPr>
      </a:lvl6pPr>
      <a:lvl7pPr eaLnBrk="1" latinLnBrk="1" hangingPunct="1">
        <a:defRPr kumimoji="0">
          <a:solidFill>
            <a:schemeClr val="tx2"/>
          </a:solidFill>
        </a:defRPr>
      </a:lvl7pPr>
      <a:lvl8pPr eaLnBrk="1" latinLnBrk="1" hangingPunct="1">
        <a:defRPr kumimoji="0">
          <a:solidFill>
            <a:schemeClr val="tx2"/>
          </a:solidFill>
        </a:defRPr>
      </a:lvl8pPr>
      <a:lvl9pPr eaLnBrk="1" latinLnBrk="1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lr>
          <a:srgbClr val="C9824C"/>
        </a:buClr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lr>
          <a:srgbClr val="C9824C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1" hangingPunct="1">
        <a:spcBef>
          <a:spcPct val="20000"/>
        </a:spcBef>
        <a:buClr>
          <a:schemeClr val="accent1"/>
        </a:buClr>
        <a:buFont typeface="Arial"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1" hangingPunct="1">
        <a:spcBef>
          <a:spcPct val="20000"/>
        </a:spcBef>
        <a:buClr>
          <a:schemeClr val="accent1"/>
        </a:buClr>
        <a:buFont typeface="Arial"/>
        <a:buChar char="•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33375"/>
            <a:ext cx="1050925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1530350" y="528995"/>
            <a:ext cx="711361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АКЦИОНЕРНОЕ ОБЩЕСТВО </a:t>
            </a:r>
            <a:r>
              <a:rPr lang="uz-Cyrl-UZ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uz-Cyrl-UZ" sz="2400" b="1" dirty="0" smtClean="0">
                <a:latin typeface="Arial" pitchFamily="34" charset="0"/>
                <a:cs typeface="Arial" pitchFamily="34" charset="0"/>
              </a:rPr>
            </a:br>
            <a:r>
              <a:rPr lang="uz-Cyrl-UZ" sz="2400" b="1" dirty="0" smtClean="0">
                <a:latin typeface="Arial" pitchFamily="34" charset="0"/>
                <a:cs typeface="Arial" pitchFamily="34" charset="0"/>
              </a:rPr>
              <a:t>“ЎЗБЕКИСТОН ТЕМИР ЙЎЛЛАРИ”</a:t>
            </a:r>
            <a:endParaRPr lang="uz-Cyrl-UZ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323850" y="2420938"/>
            <a:ext cx="8604250" cy="1588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ru-RU" altLang="ru-RU" sz="3600" b="1" dirty="0" smtClean="0">
                <a:latin typeface="Arial" pitchFamily="34" charset="0"/>
                <a:cs typeface="Arial" pitchFamily="34" charset="0"/>
              </a:rPr>
              <a:t>«ЭЛЕКТРИФИКАЦИЯ ЖЕЛЕЗНОДОРОЖНОЙ ЛИНИИ 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altLang="ru-RU" sz="3600" b="1" dirty="0" smtClean="0">
                <a:latin typeface="Arial" pitchFamily="34" charset="0"/>
                <a:cs typeface="Arial" pitchFamily="34" charset="0"/>
              </a:rPr>
              <a:t>«БУХАРА-УРГЕНЧ-ХИВА»</a:t>
            </a:r>
            <a:endParaRPr lang="ru-RU" sz="3600" b="1" dirty="0">
              <a:solidFill>
                <a:srgbClr val="3530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20737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83568" y="404664"/>
            <a:ext cx="8545512" cy="725470"/>
          </a:xfrm>
          <a:noFill/>
        </p:spPr>
        <p:txBody>
          <a:bodyPr>
            <a:normAutofit/>
          </a:bodyPr>
          <a:lstStyle/>
          <a:p>
            <a:r>
              <a:rPr lang="ru-RU" sz="2500" b="1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АО «Узбекистон темир йуллари»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99592" y="1285860"/>
            <a:ext cx="7930084" cy="4525963"/>
          </a:xfrm>
        </p:spPr>
        <p:txBody>
          <a:bodyPr/>
          <a:lstStyle/>
          <a:p>
            <a:pPr marL="0" indent="531813" algn="just">
              <a:lnSpc>
                <a:spcPct val="114000"/>
              </a:lnSpc>
              <a:spcBef>
                <a:spcPts val="0"/>
              </a:spcBef>
              <a:buNone/>
            </a:pPr>
            <a:r>
              <a:rPr lang="ru-RU" altLang="ru-RU" sz="2300" b="1" dirty="0" smtClean="0">
                <a:solidFill>
                  <a:schemeClr val="tx1"/>
                </a:solidFill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Общая протяженность сети железных дорог </a:t>
            </a:r>
          </a:p>
          <a:p>
            <a:pPr marL="0" indent="531813"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altLang="ru-RU" sz="2300" b="1" dirty="0" smtClean="0">
                <a:solidFill>
                  <a:schemeClr val="tx1"/>
                </a:solidFill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Узбекистана составляет</a:t>
            </a:r>
            <a:r>
              <a:rPr lang="en-US" altLang="ru-RU" sz="2300" b="1" dirty="0" smtClean="0">
                <a:solidFill>
                  <a:schemeClr val="tx1"/>
                </a:solidFill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 </a:t>
            </a:r>
            <a:r>
              <a:rPr lang="ru-RU" altLang="ru-RU" sz="2300" b="1" dirty="0" smtClean="0">
                <a:solidFill>
                  <a:schemeClr val="tx1"/>
                </a:solidFill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более 7 401,4 км, в т.ч.:</a:t>
            </a:r>
          </a:p>
          <a:p>
            <a:pPr marL="0" lvl="4" indent="531813">
              <a:lnSpc>
                <a:spcPct val="114000"/>
              </a:lnSpc>
            </a:pPr>
            <a:r>
              <a:rPr lang="ru-RU" altLang="ru-RU" sz="2300" b="1" dirty="0" smtClean="0"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подъездные пути </a:t>
            </a:r>
            <a:r>
              <a:rPr lang="en-US" altLang="ru-RU" sz="2300" b="1" dirty="0" smtClean="0"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	</a:t>
            </a:r>
            <a:r>
              <a:rPr lang="ru-RU" altLang="ru-RU" sz="2300" b="1" dirty="0" smtClean="0"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	 2 683,3 км;</a:t>
            </a:r>
            <a:endParaRPr lang="en-US" altLang="ru-RU" sz="2300" b="1" dirty="0" smtClean="0">
              <a:latin typeface="Arial" pitchFamily="34" charset="0"/>
              <a:ea typeface="Arial Unicode MS" panose="020B0604020202020204" pitchFamily="34" charset="-128"/>
              <a:cs typeface="Arial" pitchFamily="34" charset="0"/>
            </a:endParaRPr>
          </a:p>
          <a:p>
            <a:pPr marL="0" lvl="4" indent="531813">
              <a:lnSpc>
                <a:spcPct val="114000"/>
              </a:lnSpc>
            </a:pPr>
            <a:r>
              <a:rPr lang="ru-RU" altLang="ru-RU" sz="2300" b="1" dirty="0" smtClean="0"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однопутных участков            </a:t>
            </a:r>
            <a:r>
              <a:rPr lang="en-US" altLang="ru-RU" sz="2300" b="1" dirty="0" smtClean="0"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4</a:t>
            </a:r>
            <a:r>
              <a:rPr lang="ru-RU" altLang="ru-RU" sz="2300" b="1" dirty="0" smtClean="0"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 231,1 км;</a:t>
            </a:r>
          </a:p>
          <a:p>
            <a:pPr marL="0" lvl="4" indent="531813">
              <a:lnSpc>
                <a:spcPct val="114000"/>
              </a:lnSpc>
            </a:pPr>
            <a:r>
              <a:rPr lang="ru-RU" altLang="ru-RU" sz="2300" b="1" dirty="0" err="1" smtClean="0"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двухпутных</a:t>
            </a:r>
            <a:r>
              <a:rPr lang="ru-RU" altLang="ru-RU" sz="2300" b="1" dirty="0" smtClean="0"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 участков            487,0 км;</a:t>
            </a:r>
          </a:p>
          <a:p>
            <a:pPr marL="0" lvl="4" indent="531813">
              <a:lnSpc>
                <a:spcPct val="114000"/>
              </a:lnSpc>
            </a:pPr>
            <a:r>
              <a:rPr lang="ru-RU" altLang="ru-RU" sz="2300" b="1" dirty="0" smtClean="0"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электрифицированных	 2 892,3 км.</a:t>
            </a:r>
            <a:endParaRPr lang="ru-RU" altLang="ko-KR" sz="2300" dirty="0" smtClean="0">
              <a:latin typeface="Arial" pitchFamily="34" charset="0"/>
              <a:ea typeface="Arial Unicode MS" panose="020B0604020202020204" pitchFamily="34" charset="-128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en-US" sz="25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ru-RU" sz="25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2238"/>
            <a:ext cx="9144000" cy="668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990034" y="4692651"/>
            <a:ext cx="886221" cy="41549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ru-RU" sz="700" b="1" dirty="0" err="1">
                <a:latin typeface="Times New Roman" pitchFamily="18" charset="0"/>
                <a:cs typeface="Times New Roman" pitchFamily="18" charset="0"/>
              </a:rPr>
              <a:t>Энергоучасток</a:t>
            </a:r>
            <a:r>
              <a:rPr lang="ru-RU" sz="700" b="1" dirty="0">
                <a:latin typeface="Times New Roman" pitchFamily="18" charset="0"/>
                <a:cs typeface="Times New Roman" pitchFamily="18" charset="0"/>
              </a:rPr>
              <a:t> №1 </a:t>
            </a:r>
            <a:endParaRPr lang="ru-RU" sz="7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sz="700" b="1" dirty="0" smtClean="0">
                <a:latin typeface="Times New Roman" pitchFamily="18" charset="0"/>
                <a:cs typeface="Times New Roman" pitchFamily="18" charset="0"/>
              </a:rPr>
              <a:t>46 </a:t>
            </a:r>
            <a:r>
              <a:rPr lang="ru-RU" sz="700" b="1" dirty="0">
                <a:latin typeface="Times New Roman" pitchFamily="18" charset="0"/>
                <a:cs typeface="Times New Roman" pitchFamily="18" charset="0"/>
              </a:rPr>
              <a:t>чел.</a:t>
            </a:r>
          </a:p>
        </p:txBody>
      </p:sp>
      <p:cxnSp>
        <p:nvCxnSpPr>
          <p:cNvPr id="6" name="Прямая со стрелкой 5"/>
          <p:cNvCxnSpPr>
            <a:stCxn id="5" idx="1"/>
          </p:cNvCxnSpPr>
          <p:nvPr/>
        </p:nvCxnSpPr>
        <p:spPr>
          <a:xfrm flipH="1" flipV="1">
            <a:off x="5728098" y="4691066"/>
            <a:ext cx="261936" cy="2093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164288" y="3212976"/>
            <a:ext cx="825103" cy="41549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700" b="1" dirty="0" err="1">
                <a:latin typeface="Times New Roman" pitchFamily="18" charset="0"/>
                <a:cs typeface="Times New Roman" pitchFamily="18" charset="0"/>
              </a:rPr>
              <a:t>Энергоучасток</a:t>
            </a:r>
            <a:r>
              <a:rPr lang="ru-RU" sz="700" b="1" dirty="0">
                <a:latin typeface="Times New Roman" pitchFamily="18" charset="0"/>
                <a:cs typeface="Times New Roman" pitchFamily="18" charset="0"/>
              </a:rPr>
              <a:t> №2</a:t>
            </a:r>
          </a:p>
          <a:p>
            <a:pPr algn="ctr" eaLnBrk="0" hangingPunct="0">
              <a:defRPr/>
            </a:pPr>
            <a:r>
              <a:rPr lang="ru-RU" sz="700" b="1" dirty="0">
                <a:latin typeface="Times New Roman" pitchFamily="18" charset="0"/>
                <a:cs typeface="Times New Roman" pitchFamily="18" charset="0"/>
              </a:rPr>
              <a:t>49 чел. </a:t>
            </a:r>
          </a:p>
        </p:txBody>
      </p:sp>
      <p:cxnSp>
        <p:nvCxnSpPr>
          <p:cNvPr id="8" name="Прямая со стрелкой 7"/>
          <p:cNvCxnSpPr>
            <a:stCxn id="7" idx="2"/>
          </p:cNvCxnSpPr>
          <p:nvPr/>
        </p:nvCxnSpPr>
        <p:spPr>
          <a:xfrm>
            <a:off x="7576840" y="3628474"/>
            <a:ext cx="235520" cy="1605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1"/>
          <p:cNvSpPr txBox="1"/>
          <p:nvPr/>
        </p:nvSpPr>
        <p:spPr>
          <a:xfrm>
            <a:off x="4860032" y="4830764"/>
            <a:ext cx="916881" cy="41549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700" b="1" dirty="0" err="1" smtClean="0">
                <a:latin typeface="Times New Roman" pitchFamily="18" charset="0"/>
                <a:cs typeface="Times New Roman" pitchFamily="18" charset="0"/>
              </a:rPr>
              <a:t>Энергоучасток</a:t>
            </a:r>
            <a:r>
              <a:rPr lang="ru-RU" sz="700" b="1" dirty="0" smtClean="0">
                <a:latin typeface="Times New Roman" pitchFamily="18" charset="0"/>
                <a:cs typeface="Times New Roman" pitchFamily="18" charset="0"/>
              </a:rPr>
              <a:t> №3</a:t>
            </a:r>
          </a:p>
          <a:p>
            <a:pPr algn="ctr">
              <a:defRPr/>
            </a:pPr>
            <a:r>
              <a:rPr lang="ru-RU" sz="700" b="1" dirty="0" smtClean="0">
                <a:latin typeface="Times New Roman" pitchFamily="18" charset="0"/>
                <a:cs typeface="Times New Roman" pitchFamily="18" charset="0"/>
              </a:rPr>
              <a:t>55 чел .</a:t>
            </a:r>
          </a:p>
        </p:txBody>
      </p:sp>
      <p:cxnSp>
        <p:nvCxnSpPr>
          <p:cNvPr id="10" name="Прямая со стрелкой 9"/>
          <p:cNvCxnSpPr>
            <a:stCxn id="9" idx="2"/>
          </p:cNvCxnSpPr>
          <p:nvPr/>
        </p:nvCxnSpPr>
        <p:spPr>
          <a:xfrm flipH="1">
            <a:off x="5158979" y="5246262"/>
            <a:ext cx="159494" cy="6075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"/>
          <p:cNvSpPr txBox="1"/>
          <p:nvPr/>
        </p:nvSpPr>
        <p:spPr>
          <a:xfrm>
            <a:off x="6131719" y="5689601"/>
            <a:ext cx="788194" cy="41549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700" b="1" dirty="0" err="1" smtClean="0">
                <a:latin typeface="Times New Roman" pitchFamily="18" charset="0"/>
                <a:cs typeface="Times New Roman" pitchFamily="18" charset="0"/>
              </a:rPr>
              <a:t>Энергоучасток</a:t>
            </a:r>
            <a:r>
              <a:rPr lang="ru-RU" sz="700" b="1" dirty="0" smtClean="0">
                <a:latin typeface="Times New Roman" pitchFamily="18" charset="0"/>
                <a:cs typeface="Times New Roman" pitchFamily="18" charset="0"/>
              </a:rPr>
              <a:t>  №4</a:t>
            </a:r>
          </a:p>
          <a:p>
            <a:pPr algn="ctr">
              <a:defRPr/>
            </a:pPr>
            <a:r>
              <a:rPr lang="ru-RU" sz="700" b="1" dirty="0" smtClean="0">
                <a:latin typeface="Times New Roman" pitchFamily="18" charset="0"/>
                <a:cs typeface="Times New Roman" pitchFamily="18" charset="0"/>
              </a:rPr>
              <a:t>54 чел. </a:t>
            </a:r>
            <a:endParaRPr lang="ru-RU" sz="700" b="1" dirty="0" err="1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 стрелкой 11"/>
          <p:cNvCxnSpPr>
            <a:stCxn id="11" idx="1"/>
          </p:cNvCxnSpPr>
          <p:nvPr/>
        </p:nvCxnSpPr>
        <p:spPr>
          <a:xfrm flipH="1" flipV="1">
            <a:off x="5859067" y="5829300"/>
            <a:ext cx="272652" cy="680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Box 1"/>
          <p:cNvSpPr txBox="1"/>
          <p:nvPr/>
        </p:nvSpPr>
        <p:spPr>
          <a:xfrm>
            <a:off x="4932040" y="5765801"/>
            <a:ext cx="825823" cy="41549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700" b="1" dirty="0" err="1" smtClean="0">
                <a:latin typeface="Times New Roman" pitchFamily="18" charset="0"/>
                <a:cs typeface="Times New Roman" pitchFamily="18" charset="0"/>
              </a:rPr>
              <a:t>Энергоучасток</a:t>
            </a:r>
            <a:r>
              <a:rPr lang="ru-RU" sz="700" b="1" dirty="0" smtClean="0">
                <a:latin typeface="Times New Roman" pitchFamily="18" charset="0"/>
                <a:cs typeface="Times New Roman" pitchFamily="18" charset="0"/>
              </a:rPr>
              <a:t>  №6</a:t>
            </a:r>
          </a:p>
          <a:p>
            <a:pPr algn="ctr">
              <a:defRPr/>
            </a:pPr>
            <a:r>
              <a:rPr lang="ru-RU" sz="700" b="1" dirty="0" smtClean="0">
                <a:latin typeface="Times New Roman" pitchFamily="18" charset="0"/>
                <a:cs typeface="Times New Roman" pitchFamily="18" charset="0"/>
              </a:rPr>
              <a:t>60 чел. </a:t>
            </a:r>
            <a:endParaRPr lang="ru-RU" sz="700" b="1" dirty="0" err="1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 стрелкой 13"/>
          <p:cNvCxnSpPr>
            <a:stCxn id="13" idx="2"/>
          </p:cNvCxnSpPr>
          <p:nvPr/>
        </p:nvCxnSpPr>
        <p:spPr>
          <a:xfrm>
            <a:off x="5344952" y="6181299"/>
            <a:ext cx="592696" cy="24649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"/>
          <p:cNvSpPr txBox="1"/>
          <p:nvPr/>
        </p:nvSpPr>
        <p:spPr>
          <a:xfrm>
            <a:off x="3491879" y="4414839"/>
            <a:ext cx="802705" cy="41549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700" b="1" dirty="0" err="1" smtClean="0">
                <a:latin typeface="Times New Roman" pitchFamily="18" charset="0"/>
                <a:cs typeface="Times New Roman" pitchFamily="18" charset="0"/>
              </a:rPr>
              <a:t>Энергоучасток</a:t>
            </a:r>
            <a:r>
              <a:rPr lang="ru-RU" sz="700" b="1" dirty="0" smtClean="0">
                <a:latin typeface="Times New Roman" pitchFamily="18" charset="0"/>
                <a:cs typeface="Times New Roman" pitchFamily="18" charset="0"/>
              </a:rPr>
              <a:t>  №5</a:t>
            </a:r>
          </a:p>
          <a:p>
            <a:pPr algn="ctr">
              <a:defRPr/>
            </a:pPr>
            <a:r>
              <a:rPr lang="ru-RU" sz="700" b="1" dirty="0" smtClean="0">
                <a:latin typeface="Times New Roman" pitchFamily="18" charset="0"/>
                <a:cs typeface="Times New Roman" pitchFamily="18" charset="0"/>
              </a:rPr>
              <a:t>56 чел.</a:t>
            </a:r>
            <a:endParaRPr lang="ru-RU" sz="700" b="1" dirty="0" err="1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 стрелкой 15"/>
          <p:cNvCxnSpPr>
            <a:stCxn id="15" idx="3"/>
          </p:cNvCxnSpPr>
          <p:nvPr/>
        </p:nvCxnSpPr>
        <p:spPr>
          <a:xfrm>
            <a:off x="4294584" y="4622588"/>
            <a:ext cx="305991" cy="6847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TextBox 1"/>
          <p:cNvSpPr txBox="1"/>
          <p:nvPr/>
        </p:nvSpPr>
        <p:spPr>
          <a:xfrm>
            <a:off x="2267744" y="2409826"/>
            <a:ext cx="845741" cy="41549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700" b="1" dirty="0" err="1" smtClean="0">
                <a:latin typeface="Times New Roman" pitchFamily="18" charset="0"/>
                <a:cs typeface="Times New Roman" pitchFamily="18" charset="0"/>
              </a:rPr>
              <a:t>Энергоучасток</a:t>
            </a:r>
            <a:r>
              <a:rPr lang="ru-RU" sz="700" b="1" dirty="0" smtClean="0">
                <a:latin typeface="Times New Roman" pitchFamily="18" charset="0"/>
                <a:cs typeface="Times New Roman" pitchFamily="18" charset="0"/>
              </a:rPr>
              <a:t> №7</a:t>
            </a:r>
          </a:p>
          <a:p>
            <a:pPr algn="ctr">
              <a:defRPr/>
            </a:pPr>
            <a:r>
              <a:rPr lang="ru-RU" sz="700" b="1" dirty="0" smtClean="0">
                <a:latin typeface="Times New Roman" pitchFamily="18" charset="0"/>
                <a:cs typeface="Times New Roman" pitchFamily="18" charset="0"/>
              </a:rPr>
              <a:t>46 чел. </a:t>
            </a:r>
            <a:endParaRPr lang="ru-RU" sz="7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Прямая со стрелкой 17"/>
          <p:cNvCxnSpPr>
            <a:stCxn id="17" idx="2"/>
          </p:cNvCxnSpPr>
          <p:nvPr/>
        </p:nvCxnSpPr>
        <p:spPr>
          <a:xfrm flipH="1">
            <a:off x="2633665" y="2825324"/>
            <a:ext cx="56950" cy="44810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extBox 1"/>
          <p:cNvSpPr txBox="1"/>
          <p:nvPr/>
        </p:nvSpPr>
        <p:spPr>
          <a:xfrm>
            <a:off x="3271838" y="2641601"/>
            <a:ext cx="940122" cy="41549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700" b="1" dirty="0" err="1" smtClean="0">
                <a:latin typeface="Times New Roman" pitchFamily="18" charset="0"/>
                <a:cs typeface="Times New Roman" pitchFamily="18" charset="0"/>
              </a:rPr>
              <a:t>Энергоучасток</a:t>
            </a:r>
            <a:r>
              <a:rPr lang="ru-RU" sz="700" b="1" dirty="0" smtClean="0">
                <a:latin typeface="Times New Roman" pitchFamily="18" charset="0"/>
                <a:cs typeface="Times New Roman" pitchFamily="18" charset="0"/>
              </a:rPr>
              <a:t> №8</a:t>
            </a:r>
          </a:p>
          <a:p>
            <a:pPr algn="ctr">
              <a:defRPr/>
            </a:pPr>
            <a:r>
              <a:rPr lang="ru-RU" sz="700" b="1" dirty="0" smtClean="0">
                <a:latin typeface="Times New Roman" pitchFamily="18" charset="0"/>
                <a:cs typeface="Times New Roman" pitchFamily="18" charset="0"/>
              </a:rPr>
              <a:t>40 чел.</a:t>
            </a:r>
            <a:endParaRPr lang="ru-RU" sz="700" b="1" dirty="0" err="1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Прямая со стрелкой 19"/>
          <p:cNvCxnSpPr>
            <a:stCxn id="19" idx="2"/>
          </p:cNvCxnSpPr>
          <p:nvPr/>
        </p:nvCxnSpPr>
        <p:spPr>
          <a:xfrm flipH="1">
            <a:off x="3009903" y="3057099"/>
            <a:ext cx="731996" cy="38301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TextBox 1"/>
          <p:cNvSpPr txBox="1"/>
          <p:nvPr/>
        </p:nvSpPr>
        <p:spPr>
          <a:xfrm>
            <a:off x="5940152" y="3048001"/>
            <a:ext cx="832123" cy="41549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700" b="1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Энергоучасток</a:t>
            </a:r>
            <a:r>
              <a:rPr lang="ru-RU" sz="700" b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№9</a:t>
            </a:r>
          </a:p>
          <a:p>
            <a:pPr algn="ctr">
              <a:defRPr/>
            </a:pPr>
            <a:r>
              <a:rPr lang="ru-RU" sz="700" b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42 чел.</a:t>
            </a:r>
            <a:endParaRPr lang="ru-RU" sz="700" b="1" dirty="0" err="1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Прямая со стрелкой 21"/>
          <p:cNvCxnSpPr>
            <a:stCxn id="21" idx="2"/>
          </p:cNvCxnSpPr>
          <p:nvPr/>
        </p:nvCxnSpPr>
        <p:spPr>
          <a:xfrm>
            <a:off x="6356214" y="3463499"/>
            <a:ext cx="554174" cy="1099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80597297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12738" y="274638"/>
            <a:ext cx="8545512" cy="725470"/>
          </a:xfrm>
          <a:noFill/>
        </p:spPr>
        <p:txBody>
          <a:bodyPr>
            <a:no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Электрификация железнодорожного участка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Бухара – Ургенч – Хива </a:t>
            </a:r>
            <a:endParaRPr lang="ru-RU" sz="2000" b="1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H="1" flipV="1">
            <a:off x="5364088" y="4149080"/>
            <a:ext cx="72008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052736"/>
            <a:ext cx="8208912" cy="5358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54"/>
          <p:cNvSpPr txBox="1">
            <a:spLocks noChangeArrowheads="1"/>
          </p:cNvSpPr>
          <p:nvPr/>
        </p:nvSpPr>
        <p:spPr bwMode="auto">
          <a:xfrm>
            <a:off x="683568" y="5229200"/>
            <a:ext cx="3714744" cy="116955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dirty="0" smtClean="0"/>
              <a:t>     - электрифицированные ж.д. участки   </a:t>
            </a:r>
          </a:p>
          <a:p>
            <a:endParaRPr lang="ru-RU" sz="1400" dirty="0" smtClean="0"/>
          </a:p>
          <a:p>
            <a:endParaRPr lang="uz-Cyrl-UZ" sz="1400" dirty="0"/>
          </a:p>
          <a:p>
            <a:r>
              <a:rPr lang="uz-Cyrl-UZ" sz="1400" dirty="0" smtClean="0"/>
              <a:t>     </a:t>
            </a:r>
            <a:r>
              <a:rPr lang="ru-RU" sz="1400" dirty="0" smtClean="0"/>
              <a:t>- планируемые к электрификации </a:t>
            </a:r>
          </a:p>
          <a:p>
            <a:r>
              <a:rPr lang="ru-RU" sz="1400" dirty="0" smtClean="0"/>
              <a:t>       ж.д. участки  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83568" y="5949280"/>
            <a:ext cx="214282" cy="21431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82603" y="5324957"/>
            <a:ext cx="214282" cy="214314"/>
          </a:xfrm>
          <a:prstGeom prst="rect">
            <a:avLst/>
          </a:prstGeom>
          <a:solidFill>
            <a:srgbClr val="00B050"/>
          </a:solidFill>
          <a:ln>
            <a:solidFill>
              <a:srgbClr val="00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noFill/>
        </p:spPr>
        <p:txBody>
          <a:bodyPr/>
          <a:lstStyle/>
          <a:p>
            <a:r>
              <a:rPr lang="ru-RU" sz="3000" b="1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Цель электрификации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28596" y="1285860"/>
            <a:ext cx="8401080" cy="4525963"/>
          </a:xfrm>
        </p:spPr>
        <p:txBody>
          <a:bodyPr/>
          <a:lstStyle/>
          <a:p>
            <a:pPr algn="just"/>
            <a:r>
              <a:rPr lang="ru-RU" sz="2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Снижение себестоимости путем замены </a:t>
            </a:r>
            <a:br>
              <a:rPr lang="ru-RU" sz="2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существующей на участке дизельной тяги на </a:t>
            </a:r>
            <a:br>
              <a:rPr lang="ru-RU" sz="2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электротягу переменного тока;</a:t>
            </a:r>
          </a:p>
          <a:p>
            <a:pPr algn="just">
              <a:lnSpc>
                <a:spcPct val="150000"/>
              </a:lnSpc>
            </a:pPr>
            <a:r>
              <a:rPr lang="ru-RU" sz="2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обеспечение безопасности движения поездов;</a:t>
            </a:r>
            <a:endParaRPr lang="en-US" sz="25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sz="2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сокращение эксплуатационных затрат;</a:t>
            </a:r>
          </a:p>
          <a:p>
            <a:pPr algn="just">
              <a:lnSpc>
                <a:spcPct val="150000"/>
              </a:lnSpc>
            </a:pPr>
            <a:r>
              <a:rPr lang="ru-RU" sz="2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повышение пропускной и провозной способности;</a:t>
            </a:r>
          </a:p>
          <a:p>
            <a:pPr algn="just">
              <a:lnSpc>
                <a:spcPct val="150000"/>
              </a:lnSpc>
            </a:pPr>
            <a:r>
              <a:rPr lang="ru-RU" sz="2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улучшение экологии и охраны окружающей среды.</a:t>
            </a:r>
            <a:endPara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noFill/>
        </p:spPr>
        <p:txBody>
          <a:bodyPr/>
          <a:lstStyle/>
          <a:p>
            <a:r>
              <a:rPr lang="ru-RU" sz="3000" b="1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Основные параметры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401050" cy="4525963"/>
          </a:xfrm>
        </p:spPr>
        <p:txBody>
          <a:bodyPr/>
          <a:lstStyle/>
          <a:p>
            <a:pPr marL="609600" indent="-609600">
              <a:lnSpc>
                <a:spcPct val="150000"/>
              </a:lnSpc>
            </a:pP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Ориентировочная стоимость проекта – 330,15 млн. 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долл. США; </a:t>
            </a:r>
          </a:p>
          <a:p>
            <a:pPr marL="609600" indent="-609600">
              <a:lnSpc>
                <a:spcPct val="150000"/>
              </a:lnSpc>
            </a:pP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Сроки реализации – 20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-20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24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гг.;</a:t>
            </a:r>
          </a:p>
          <a:p>
            <a:pPr marL="609600" indent="-609600">
              <a:lnSpc>
                <a:spcPct val="150000"/>
              </a:lnSpc>
            </a:pP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Источники финансирования проекта:</a:t>
            </a:r>
          </a:p>
          <a:p>
            <a:pPr marL="609600" indent="-609600">
              <a:lnSpc>
                <a:spcPct val="150000"/>
              </a:lnSpc>
              <a:buFont typeface="Arial" charset="0"/>
              <a:buNone/>
            </a:pP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– собственные средства – 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103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99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млн. долл. США;</a:t>
            </a:r>
          </a:p>
          <a:p>
            <a:pPr marL="609600" indent="-609600">
              <a:lnSpc>
                <a:spcPct val="150000"/>
              </a:lnSpc>
              <a:buNone/>
            </a:pP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– заемные средства </a:t>
            </a:r>
            <a:r>
              <a:rPr lang="uz-Cyrl-U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МФИ</a:t>
            </a:r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175,96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млн. долл. США</a:t>
            </a:r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– Государственный бюджет – </a:t>
            </a:r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50,20 млн. долл. США.</a:t>
            </a:r>
            <a:endParaRPr lang="ru-RU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>
              <a:lnSpc>
                <a:spcPct val="90000"/>
              </a:lnSpc>
              <a:buFont typeface="Arial" charset="0"/>
              <a:buNone/>
            </a:pPr>
            <a:endParaRPr lang="ru-RU" sz="2400" dirty="0" smtClean="0"/>
          </a:p>
          <a:p>
            <a:pPr marL="609600" indent="-609600">
              <a:lnSpc>
                <a:spcPct val="90000"/>
              </a:lnSpc>
              <a:buFont typeface="Arial" charset="0"/>
              <a:buNone/>
            </a:pPr>
            <a:endParaRPr lang="ru-RU" sz="28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312738" y="274638"/>
            <a:ext cx="8545512" cy="725470"/>
          </a:xfrm>
          <a:noFill/>
        </p:spPr>
        <p:txBody>
          <a:bodyPr/>
          <a:lstStyle/>
          <a:p>
            <a:r>
              <a:rPr lang="ru-RU" sz="3000" b="1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Состав проекта</a:t>
            </a:r>
          </a:p>
        </p:txBody>
      </p:sp>
      <p:sp>
        <p:nvSpPr>
          <p:cNvPr id="71683" name="Rectangle 3"/>
          <p:cNvSpPr>
            <a:spLocks noGrp="1"/>
          </p:cNvSpPr>
          <p:nvPr>
            <p:ph type="body" idx="4294967295"/>
          </p:nvPr>
        </p:nvSpPr>
        <p:spPr>
          <a:xfrm>
            <a:off x="312738" y="1196752"/>
            <a:ext cx="8545542" cy="3929090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ru-RU" sz="2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Протяженность – </a:t>
            </a:r>
            <a:r>
              <a:rPr lang="en-US" sz="2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468,8</a:t>
            </a:r>
            <a:r>
              <a:rPr lang="ru-RU" sz="2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км;</a:t>
            </a:r>
          </a:p>
          <a:p>
            <a:pPr algn="just">
              <a:lnSpc>
                <a:spcPct val="150000"/>
              </a:lnSpc>
            </a:pPr>
            <a:r>
              <a:rPr lang="ru-RU" sz="2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Строительство тяговых подстанций – </a:t>
            </a:r>
            <a:r>
              <a:rPr lang="en-US" sz="2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ru-RU" sz="2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ед.;</a:t>
            </a:r>
          </a:p>
          <a:p>
            <a:pPr algn="just"/>
            <a:r>
              <a:rPr lang="ru-RU" sz="2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Строительство дежурных пунктов по обслуживанию </a:t>
            </a:r>
            <a:r>
              <a:rPr lang="en-US" sz="2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ru-RU" sz="2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контактной сети – </a:t>
            </a:r>
            <a:r>
              <a:rPr lang="en-US" sz="2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ru-RU" sz="2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ед.;</a:t>
            </a:r>
          </a:p>
          <a:p>
            <a:pPr algn="just"/>
            <a:r>
              <a:rPr lang="ru-RU" sz="2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Реконструкция локомотивных депо на станциях </a:t>
            </a:r>
            <a:br>
              <a:rPr lang="ru-RU" sz="2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Бухара и Ургенч;</a:t>
            </a:r>
          </a:p>
          <a:p>
            <a:pPr algn="just">
              <a:lnSpc>
                <a:spcPct val="150000"/>
              </a:lnSpc>
            </a:pPr>
            <a:r>
              <a:rPr lang="ru-RU" sz="2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Строительство объектов внешнего энергоснабжения.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23850" y="274638"/>
            <a:ext cx="8686800" cy="582594"/>
          </a:xfrm>
          <a:noFill/>
        </p:spPr>
        <p:txBody>
          <a:bodyPr>
            <a:normAutofit/>
          </a:bodyPr>
          <a:lstStyle/>
          <a:p>
            <a:r>
              <a:rPr lang="ru-RU" sz="2400" b="1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Ожидаемый результат от реализации проекта</a:t>
            </a:r>
            <a:endParaRPr lang="ru-RU" sz="2400" b="1" dirty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00034" y="1000108"/>
            <a:ext cx="8401080" cy="4900634"/>
          </a:xfrm>
        </p:spPr>
        <p:txBody>
          <a:bodyPr/>
          <a:lstStyle/>
          <a:p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Сокращение эксплуатационных расходов;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Снижение потребности в материальных ресурсах за счет </a:t>
            </a:r>
          </a:p>
          <a:p>
            <a:pPr>
              <a:buFont typeface="Arial" charset="0"/>
              <a:buNone/>
            </a:pP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исключения дизельного топлива;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Повышение качества предоставляемых потребителям услуг за 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счет увеличения скорости движения;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Сокращение времени на доставку грузов пребывания пассажиров в пути; 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Уменьшение вредного воздействия железнодорожного </a:t>
            </a:r>
          </a:p>
          <a:p>
            <a:pPr>
              <a:buFont typeface="Arial" charset="0"/>
              <a:buNone/>
            </a:pP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транспорта на окружающую среду и человека;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Увеличение пропускной и провозной способности 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железнодорож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ного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участка;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Создание новых рабочих мест.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</a:pPr>
            <a:endParaRPr lang="en-US" altLang="ko-KR" sz="4400" b="1" dirty="0" smtClean="0">
              <a:solidFill>
                <a:srgbClr val="403A10"/>
              </a:solidFill>
              <a:latin typeface="Times New Roman" pitchFamily="18" charset="0"/>
              <a:ea typeface="굴림" charset="-127"/>
            </a:endParaRPr>
          </a:p>
          <a:p>
            <a:pPr algn="ctr">
              <a:buFontTx/>
              <a:buNone/>
            </a:pPr>
            <a:r>
              <a:rPr lang="ru-RU" altLang="ko-KR" sz="48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СПАСИБО ЗА ВНИМАНИЕ!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고구려 벽화">
  <a:themeElements>
    <a:clrScheme name="고구려 벽화">
      <a:dk1>
        <a:sysClr val="windowText" lastClr="000000"/>
      </a:dk1>
      <a:lt1>
        <a:sysClr val="window" lastClr="FFFFFF"/>
      </a:lt1>
      <a:dk2>
        <a:srgbClr val="433021"/>
      </a:dk2>
      <a:lt2>
        <a:srgbClr val="E8D8CA"/>
      </a:lt2>
      <a:accent1>
        <a:srgbClr val="E49458"/>
      </a:accent1>
      <a:accent2>
        <a:srgbClr val="74AD8D"/>
      </a:accent2>
      <a:accent3>
        <a:srgbClr val="D4AC30"/>
      </a:accent3>
      <a:accent4>
        <a:srgbClr val="7BA5BE"/>
      </a:accent4>
      <a:accent5>
        <a:srgbClr val="E4A098"/>
      </a:accent5>
      <a:accent6>
        <a:srgbClr val="70B4B7"/>
      </a:accent6>
      <a:hlink>
        <a:srgbClr val="008685"/>
      </a:hlink>
      <a:folHlink>
        <a:srgbClr val="EA5A23"/>
      </a:folHlink>
    </a:clrScheme>
    <a:fontScheme name="고구려 벽화">
      <a:majorFont>
        <a:latin typeface="Georgia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견명조"/>
        <a:font script="Hans" typeface="宋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eorgia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견명조"/>
        <a:font script="Hans" typeface="宋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고구려 벽화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18000">
              <a:schemeClr val="phClr">
                <a:tint val="20000"/>
                <a:shade val="100000"/>
                <a:hueMod val="100000"/>
                <a:satMod val="100000"/>
              </a:schemeClr>
            </a:gs>
            <a:gs pos="87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2700000" scaled="1"/>
        </a:gradFill>
        <a:gradFill rotWithShape="1">
          <a:gsLst>
            <a:gs pos="0">
              <a:schemeClr val="phClr">
                <a:tint val="95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95000"/>
                <a:hueMod val="100000"/>
                <a:satMod val="100000"/>
              </a:schemeClr>
            </a:gs>
          </a:gsLst>
          <a:lin ang="0" scaled="1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dir="5400000" algn="tl">
              <a:srgbClr val="EBE9ED">
                <a:alpha val="0"/>
              </a:srgbClr>
            </a:outerShdw>
          </a:effectLst>
        </a:effectStyle>
        <a:effectStyle>
          <a:effectLst>
            <a:outerShdw blurRad="12700" dir="5400000" algn="tl">
              <a:srgbClr val="EBE9ED">
                <a:alpha val="2745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19200000"/>
            </a:lightRig>
          </a:scene3d>
          <a:sp3d prstMaterial="matte">
            <a:bevelT h="8890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101600" dist="76200" dir="2700000" algn="bl">
              <a:srgbClr val="000000">
                <a:alpha val="30588"/>
              </a:srgbClr>
            </a:outerShdw>
          </a:effectLst>
          <a:scene3d>
            <a:camera prst="orthographicFront" fov="0">
              <a:rot lat="0" lon="0" rev="0"/>
            </a:camera>
            <a:lightRig rig="chilly" dir="t">
              <a:rot lat="0" lon="0" rev="4200000"/>
            </a:lightRig>
          </a:scene3d>
          <a:sp3d contourW="25400" prstMaterial="matte">
            <a:bevelT h="88900"/>
            <a:contourClr>
              <a:srgbClr val="FFFFFF">
                <a:alpha val="0"/>
              </a:srgb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95000"/>
                <a:shade val="100000"/>
                <a:hueMod val="100000"/>
                <a:satMod val="100000"/>
              </a:schemeClr>
            </a:gs>
            <a:gs pos="60000">
              <a:schemeClr val="phClr">
                <a:tint val="100000"/>
                <a:shade val="55000"/>
                <a:hueMod val="100000"/>
                <a:satMod val="100000"/>
              </a:schemeClr>
            </a:gs>
          </a:gsLst>
          <a:path path="circle">
            <a:fillToRect l="50000" t="90000" r="50000" b="10000"/>
          </a:path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3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>
        <a:ln w="76200">
          <a:solidFill>
            <a:srgbClr val="FF0000"/>
          </a:solidFill>
          <a:prstDash val="sysDot"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Hunting</Template>
  <TotalTime>4546</TotalTime>
  <Words>222</Words>
  <Application>Microsoft Office PowerPoint</Application>
  <PresentationFormat>Экран (4:3)</PresentationFormat>
  <Paragraphs>64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고구려 벽화</vt:lpstr>
      <vt:lpstr>Слайд 1</vt:lpstr>
      <vt:lpstr>АО «Узбекистон темир йуллари»</vt:lpstr>
      <vt:lpstr>Слайд 3</vt:lpstr>
      <vt:lpstr>Электрификация железнодорожного участка  Бухара – Ургенч – Хива </vt:lpstr>
      <vt:lpstr>Цель электрификации</vt:lpstr>
      <vt:lpstr>Основные параметры</vt:lpstr>
      <vt:lpstr>Состав проекта</vt:lpstr>
      <vt:lpstr>Ожидаемый результат от реализации проекта</vt:lpstr>
      <vt:lpstr>Слайд 9</vt:lpstr>
    </vt:vector>
  </TitlesOfParts>
  <Company>JD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</dc:creator>
  <cp:lastModifiedBy>DS</cp:lastModifiedBy>
  <cp:revision>193</cp:revision>
  <cp:lastPrinted>2019-06-24T04:20:03Z</cp:lastPrinted>
  <dcterms:created xsi:type="dcterms:W3CDTF">2010-08-06T11:44:57Z</dcterms:created>
  <dcterms:modified xsi:type="dcterms:W3CDTF">2019-10-18T06:52:13Z</dcterms:modified>
</cp:coreProperties>
</file>