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3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5BCA89-2A3E-421C-834B-79D01B6E62E7}" type="doc">
      <dgm:prSet loTypeId="urn:microsoft.com/office/officeart/2005/8/layout/hierarchy3" loCatId="hierarchy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B2A0E48B-1912-4EA9-AC04-0AB9545B3629}">
      <dgm:prSet phldrT="[Текст]"/>
      <dgm:spPr/>
      <dgm:t>
        <a:bodyPr/>
        <a:lstStyle/>
        <a:p>
          <a:r>
            <a:rPr lang="uz-Cyrl-UZ" b="1" dirty="0" smtClean="0">
              <a:solidFill>
                <a:schemeClr val="tx1"/>
              </a:solidFill>
            </a:rPr>
            <a:t>Эски таҳрир</a:t>
          </a:r>
        </a:p>
        <a:p>
          <a:r>
            <a:rPr lang="uz-Cyrl-UZ" b="1" dirty="0" smtClean="0">
              <a:solidFill>
                <a:schemeClr val="tx1"/>
              </a:solidFill>
            </a:rPr>
            <a:t>19-банд</a:t>
          </a:r>
          <a:endParaRPr lang="ru-RU" dirty="0"/>
        </a:p>
      </dgm:t>
    </dgm:pt>
    <dgm:pt modelId="{1C964FE5-C073-451D-908A-FEF450D93748}" type="parTrans" cxnId="{FA09D922-7CEC-490F-9D8E-AFD06C7A64CC}">
      <dgm:prSet/>
      <dgm:spPr/>
      <dgm:t>
        <a:bodyPr/>
        <a:lstStyle/>
        <a:p>
          <a:endParaRPr lang="ru-RU"/>
        </a:p>
      </dgm:t>
    </dgm:pt>
    <dgm:pt modelId="{8A8202BF-9F8F-4EFD-876D-E720D79234E9}" type="sibTrans" cxnId="{FA09D922-7CEC-490F-9D8E-AFD06C7A64CC}">
      <dgm:prSet/>
      <dgm:spPr/>
      <dgm:t>
        <a:bodyPr/>
        <a:lstStyle/>
        <a:p>
          <a:endParaRPr lang="ru-RU"/>
        </a:p>
      </dgm:t>
    </dgm:pt>
    <dgm:pt modelId="{CB0F7CEA-3F98-4426-BFDD-96E60FEB3A18}">
      <dgm:prSet phldrT="[Текст]"/>
      <dgm:spPr/>
      <dgm:t>
        <a:bodyPr/>
        <a:lstStyle/>
        <a:p>
          <a:pPr algn="just"/>
          <a:r>
            <a:rPr lang="uz-Cyrl-UZ" dirty="0" smtClean="0">
              <a:latin typeface="+mj-lt"/>
            </a:rPr>
            <a:t>	Девоннинг </a:t>
          </a:r>
          <a:r>
            <a:rPr lang="uz-Cyrl-UZ" b="1" dirty="0" smtClean="0">
              <a:latin typeface="+mj-lt"/>
            </a:rPr>
            <a:t>Сиёсий-ҳуқуқий масалалар хизмати</a:t>
          </a:r>
          <a:r>
            <a:rPr lang="uz-Cyrl-UZ" dirty="0" smtClean="0">
              <a:latin typeface="+mj-lt"/>
            </a:rPr>
            <a:t> қонуннинг ҳуқуқий экспертизадан ўтказилишини таъминлайди. Ҳуқуқий экспертиза натижасида қонунни имзолаш мумкинлиги ёки Ўзбекистон Республикаси Президентининг эътирозлари билан қайтариш мақсадга мувофиқлиги тўғрисида хулоса тайёрланади.</a:t>
          </a:r>
          <a:endParaRPr lang="ru-RU" dirty="0" smtClean="0">
            <a:latin typeface="+mj-lt"/>
          </a:endParaRPr>
        </a:p>
        <a:p>
          <a:pPr algn="just"/>
          <a:r>
            <a:rPr lang="uz-Cyrl-UZ" dirty="0" smtClean="0">
              <a:latin typeface="+mj-lt"/>
            </a:rPr>
            <a:t>	Қонун Девоннинг </a:t>
          </a:r>
          <a:r>
            <a:rPr lang="uz-Cyrl-UZ" b="1" dirty="0" smtClean="0">
              <a:latin typeface="+mj-lt"/>
            </a:rPr>
            <a:t>Сиёсий-ҳуқуқий масалалар хизматининг хулосаси билан биргаликда </a:t>
          </a:r>
          <a:r>
            <a:rPr lang="uz-Cyrl-UZ" dirty="0" smtClean="0">
              <a:latin typeface="+mj-lt"/>
            </a:rPr>
            <a:t>Ўзбекистон Республикаси Президентига кўриб чиқиш учун киритилади.</a:t>
          </a:r>
          <a:endParaRPr lang="ru-RU" dirty="0">
            <a:latin typeface="+mj-lt"/>
          </a:endParaRPr>
        </a:p>
      </dgm:t>
    </dgm:pt>
    <dgm:pt modelId="{98E23561-2139-4B12-980A-7D5B905FA4B0}" type="parTrans" cxnId="{6FCC9C06-58F1-4815-B398-BCB9FFAE6037}">
      <dgm:prSet/>
      <dgm:spPr/>
      <dgm:t>
        <a:bodyPr/>
        <a:lstStyle/>
        <a:p>
          <a:endParaRPr lang="ru-RU"/>
        </a:p>
      </dgm:t>
    </dgm:pt>
    <dgm:pt modelId="{1747A67E-786D-4657-9033-EC44E7622AC1}" type="sibTrans" cxnId="{6FCC9C06-58F1-4815-B398-BCB9FFAE6037}">
      <dgm:prSet/>
      <dgm:spPr/>
      <dgm:t>
        <a:bodyPr/>
        <a:lstStyle/>
        <a:p>
          <a:endParaRPr lang="ru-RU"/>
        </a:p>
      </dgm:t>
    </dgm:pt>
    <dgm:pt modelId="{C0B43166-64CB-4049-A002-34BE54DE1DDC}">
      <dgm:prSet phldrT="[Текст]"/>
      <dgm:spPr/>
      <dgm:t>
        <a:bodyPr/>
        <a:lstStyle/>
        <a:p>
          <a:r>
            <a:rPr lang="uz-Cyrl-UZ" b="1" dirty="0" smtClean="0">
              <a:solidFill>
                <a:schemeClr val="tx1"/>
              </a:solidFill>
            </a:rPr>
            <a:t>Янги таҳрир</a:t>
          </a:r>
        </a:p>
        <a:p>
          <a:r>
            <a:rPr lang="uz-Cyrl-UZ" b="1" dirty="0" smtClean="0">
              <a:solidFill>
                <a:schemeClr val="tx1"/>
              </a:solidFill>
            </a:rPr>
            <a:t>19-банд</a:t>
          </a:r>
          <a:endParaRPr lang="ru-RU" dirty="0"/>
        </a:p>
      </dgm:t>
    </dgm:pt>
    <dgm:pt modelId="{AD44C975-BED4-41D7-9D92-9D52A0ACCA1F}" type="parTrans" cxnId="{8AFB59BB-1972-4931-8982-1928A2FB7261}">
      <dgm:prSet/>
      <dgm:spPr/>
      <dgm:t>
        <a:bodyPr/>
        <a:lstStyle/>
        <a:p>
          <a:endParaRPr lang="ru-RU"/>
        </a:p>
      </dgm:t>
    </dgm:pt>
    <dgm:pt modelId="{025F2B93-9B85-45B1-AC08-D7B8DD0A1BC2}" type="sibTrans" cxnId="{8AFB59BB-1972-4931-8982-1928A2FB7261}">
      <dgm:prSet/>
      <dgm:spPr/>
      <dgm:t>
        <a:bodyPr/>
        <a:lstStyle/>
        <a:p>
          <a:endParaRPr lang="ru-RU"/>
        </a:p>
      </dgm:t>
    </dgm:pt>
    <dgm:pt modelId="{3CA7590B-88FF-42AA-9FB8-37E353947AE4}">
      <dgm:prSet phldrT="[Текст]"/>
      <dgm:spPr/>
      <dgm:t>
        <a:bodyPr/>
        <a:lstStyle/>
        <a:p>
          <a:pPr algn="just"/>
          <a:r>
            <a:rPr lang="uz-Cyrl-UZ" dirty="0" smtClean="0"/>
            <a:t>	</a:t>
          </a:r>
          <a:r>
            <a:rPr lang="uz-Cyrl-UZ" dirty="0" smtClean="0">
              <a:latin typeface="+mj-lt"/>
            </a:rPr>
            <a:t>Девоннинг </a:t>
          </a:r>
          <a:r>
            <a:rPr lang="uz-Cyrl-UZ" b="1" dirty="0" smtClean="0">
              <a:latin typeface="+mj-lt"/>
            </a:rPr>
            <a:t>Ислоҳотларни ҳуқуқий таъминлаш ва ҳуқуқни муҳофаза қилиш фаолиятини мувофиқлаштириш хизмати</a:t>
          </a:r>
          <a:r>
            <a:rPr lang="uz-Cyrl-UZ" dirty="0" smtClean="0">
              <a:latin typeface="+mj-lt"/>
            </a:rPr>
            <a:t> қонуннинг ҳуқуқий экспертизадан ўтказилишини таъминлайди. Ҳуқуқий экспертиза натижасида қонунни имзолаш мумкинлиги ёки Ўзбекистон Республикаси Президентининг эътирозлари билан қайтариш мақсадга мувофиқлиги тўғрисида хулоса тайёрланади.</a:t>
          </a:r>
          <a:endParaRPr lang="ru-RU" dirty="0" smtClean="0">
            <a:latin typeface="+mj-lt"/>
          </a:endParaRPr>
        </a:p>
        <a:p>
          <a:pPr algn="just"/>
          <a:r>
            <a:rPr lang="uz-Cyrl-UZ" dirty="0" smtClean="0">
              <a:latin typeface="+mj-lt"/>
            </a:rPr>
            <a:t>	Девоннинг </a:t>
          </a:r>
          <a:r>
            <a:rPr lang="uz-Cyrl-UZ" b="1" dirty="0" smtClean="0">
              <a:latin typeface="+mj-lt"/>
            </a:rPr>
            <a:t>Ислоҳотларни ҳуқуқий таъминлаш ва ҳуқуқни муҳофаза қилиш фаолиятини мувофиқлаштириш хизмати</a:t>
          </a:r>
          <a:r>
            <a:rPr lang="uz-Cyrl-UZ" dirty="0" smtClean="0">
              <a:latin typeface="+mj-lt"/>
            </a:rPr>
            <a:t> Қонунни Ўзбекистон Республикаси Президентига кўриб чиқиш учун киритади”.</a:t>
          </a:r>
          <a:endParaRPr lang="ru-RU" dirty="0">
            <a:latin typeface="+mj-lt"/>
          </a:endParaRPr>
        </a:p>
      </dgm:t>
    </dgm:pt>
    <dgm:pt modelId="{29609A4A-1F5D-4BA7-A120-41BC015B449B}" type="parTrans" cxnId="{AAD62AC7-BF2E-4665-AF84-34ABA69A5C5A}">
      <dgm:prSet/>
      <dgm:spPr/>
      <dgm:t>
        <a:bodyPr/>
        <a:lstStyle/>
        <a:p>
          <a:endParaRPr lang="ru-RU"/>
        </a:p>
      </dgm:t>
    </dgm:pt>
    <dgm:pt modelId="{9C8F9DE4-5A54-4D3F-A8CF-AF202C40C884}" type="sibTrans" cxnId="{AAD62AC7-BF2E-4665-AF84-34ABA69A5C5A}">
      <dgm:prSet/>
      <dgm:spPr/>
      <dgm:t>
        <a:bodyPr/>
        <a:lstStyle/>
        <a:p>
          <a:endParaRPr lang="ru-RU"/>
        </a:p>
      </dgm:t>
    </dgm:pt>
    <dgm:pt modelId="{190CF9EE-139C-4984-8DF7-B838FAAAAC46}" type="pres">
      <dgm:prSet presAssocID="{ED5BCA89-2A3E-421C-834B-79D01B6E62E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CD3FC90-DE2A-437B-8F2A-5724E4ABD5A2}" type="pres">
      <dgm:prSet presAssocID="{B2A0E48B-1912-4EA9-AC04-0AB9545B3629}" presName="root" presStyleCnt="0"/>
      <dgm:spPr/>
    </dgm:pt>
    <dgm:pt modelId="{74BC70E6-E0EA-47CC-A2FC-85E53769E545}" type="pres">
      <dgm:prSet presAssocID="{B2A0E48B-1912-4EA9-AC04-0AB9545B3629}" presName="rootComposite" presStyleCnt="0"/>
      <dgm:spPr/>
    </dgm:pt>
    <dgm:pt modelId="{4FC55819-19FD-4C61-A85C-527BB3B87568}" type="pres">
      <dgm:prSet presAssocID="{B2A0E48B-1912-4EA9-AC04-0AB9545B3629}" presName="rootText" presStyleLbl="node1" presStyleIdx="0" presStyleCnt="2" custScaleX="89860" custScaleY="48221" custLinFactNeighborX="2238" custLinFactNeighborY="493"/>
      <dgm:spPr/>
      <dgm:t>
        <a:bodyPr/>
        <a:lstStyle/>
        <a:p>
          <a:endParaRPr lang="ru-RU"/>
        </a:p>
      </dgm:t>
    </dgm:pt>
    <dgm:pt modelId="{8A4C695B-180E-46DB-ADDD-EA6A14EF0F9B}" type="pres">
      <dgm:prSet presAssocID="{B2A0E48B-1912-4EA9-AC04-0AB9545B3629}" presName="rootConnector" presStyleLbl="node1" presStyleIdx="0" presStyleCnt="2"/>
      <dgm:spPr/>
      <dgm:t>
        <a:bodyPr/>
        <a:lstStyle/>
        <a:p>
          <a:endParaRPr lang="ru-RU"/>
        </a:p>
      </dgm:t>
    </dgm:pt>
    <dgm:pt modelId="{8D981B0E-43A5-459A-AC38-90614901DAAA}" type="pres">
      <dgm:prSet presAssocID="{B2A0E48B-1912-4EA9-AC04-0AB9545B3629}" presName="childShape" presStyleCnt="0"/>
      <dgm:spPr/>
    </dgm:pt>
    <dgm:pt modelId="{96A916C5-3815-41A9-8AE6-7E777688ABC3}" type="pres">
      <dgm:prSet presAssocID="{98E23561-2139-4B12-980A-7D5B905FA4B0}" presName="Name13" presStyleLbl="parChTrans1D2" presStyleIdx="0" presStyleCnt="2"/>
      <dgm:spPr/>
      <dgm:t>
        <a:bodyPr/>
        <a:lstStyle/>
        <a:p>
          <a:endParaRPr lang="ru-RU"/>
        </a:p>
      </dgm:t>
    </dgm:pt>
    <dgm:pt modelId="{43C904AC-7A71-430C-B92C-D4C5455E1887}" type="pres">
      <dgm:prSet presAssocID="{CB0F7CEA-3F98-4426-BFDD-96E60FEB3A18}" presName="childText" presStyleLbl="bgAcc1" presStyleIdx="0" presStyleCnt="2" custScaleX="136764" custScaleY="274287" custLinFactNeighborX="-5132" custLinFactNeighborY="29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DD3EAA-7443-4BAB-90D9-9EB9A6C0A931}" type="pres">
      <dgm:prSet presAssocID="{C0B43166-64CB-4049-A002-34BE54DE1DDC}" presName="root" presStyleCnt="0"/>
      <dgm:spPr/>
    </dgm:pt>
    <dgm:pt modelId="{F45D6FFC-3A69-4C33-B90A-C75899F211E1}" type="pres">
      <dgm:prSet presAssocID="{C0B43166-64CB-4049-A002-34BE54DE1DDC}" presName="rootComposite" presStyleCnt="0"/>
      <dgm:spPr/>
    </dgm:pt>
    <dgm:pt modelId="{30FB0D98-0370-4811-9DD2-4761D195E91A}" type="pres">
      <dgm:prSet presAssocID="{C0B43166-64CB-4049-A002-34BE54DE1DDC}" presName="rootText" presStyleLbl="node1" presStyleIdx="1" presStyleCnt="2" custScaleX="74941" custScaleY="46475" custLinFactNeighborX="-4037" custLinFactNeighborY="493"/>
      <dgm:spPr/>
      <dgm:t>
        <a:bodyPr/>
        <a:lstStyle/>
        <a:p>
          <a:endParaRPr lang="ru-RU"/>
        </a:p>
      </dgm:t>
    </dgm:pt>
    <dgm:pt modelId="{419A52CE-2949-4990-B751-9F9629AB381E}" type="pres">
      <dgm:prSet presAssocID="{C0B43166-64CB-4049-A002-34BE54DE1DDC}" presName="rootConnector" presStyleLbl="node1" presStyleIdx="1" presStyleCnt="2"/>
      <dgm:spPr/>
      <dgm:t>
        <a:bodyPr/>
        <a:lstStyle/>
        <a:p>
          <a:endParaRPr lang="ru-RU"/>
        </a:p>
      </dgm:t>
    </dgm:pt>
    <dgm:pt modelId="{7293FC3F-9DC2-45D4-B28F-AF928C0708B5}" type="pres">
      <dgm:prSet presAssocID="{C0B43166-64CB-4049-A002-34BE54DE1DDC}" presName="childShape" presStyleCnt="0"/>
      <dgm:spPr/>
    </dgm:pt>
    <dgm:pt modelId="{85DAFB6C-7E99-45B1-B724-18A660E96A9E}" type="pres">
      <dgm:prSet presAssocID="{29609A4A-1F5D-4BA7-A120-41BC015B449B}" presName="Name13" presStyleLbl="parChTrans1D2" presStyleIdx="1" presStyleCnt="2"/>
      <dgm:spPr/>
      <dgm:t>
        <a:bodyPr/>
        <a:lstStyle/>
        <a:p>
          <a:endParaRPr lang="ru-RU"/>
        </a:p>
      </dgm:t>
    </dgm:pt>
    <dgm:pt modelId="{2F159113-421D-4EE7-AC15-C7C14E42A80A}" type="pres">
      <dgm:prSet presAssocID="{3CA7590B-88FF-42AA-9FB8-37E353947AE4}" presName="childText" presStyleLbl="bgAcc1" presStyleIdx="1" presStyleCnt="2" custScaleX="134135" custScaleY="275267" custLinFactNeighborX="-7297" custLinFactNeighborY="39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CC9C06-58F1-4815-B398-BCB9FFAE6037}" srcId="{B2A0E48B-1912-4EA9-AC04-0AB9545B3629}" destId="{CB0F7CEA-3F98-4426-BFDD-96E60FEB3A18}" srcOrd="0" destOrd="0" parTransId="{98E23561-2139-4B12-980A-7D5B905FA4B0}" sibTransId="{1747A67E-786D-4657-9033-EC44E7622AC1}"/>
    <dgm:cxn modelId="{2BE185AD-306A-4D25-BD8E-4B888AAAE3FA}" type="presOf" srcId="{98E23561-2139-4B12-980A-7D5B905FA4B0}" destId="{96A916C5-3815-41A9-8AE6-7E777688ABC3}" srcOrd="0" destOrd="0" presId="urn:microsoft.com/office/officeart/2005/8/layout/hierarchy3"/>
    <dgm:cxn modelId="{FA09D922-7CEC-490F-9D8E-AFD06C7A64CC}" srcId="{ED5BCA89-2A3E-421C-834B-79D01B6E62E7}" destId="{B2A0E48B-1912-4EA9-AC04-0AB9545B3629}" srcOrd="0" destOrd="0" parTransId="{1C964FE5-C073-451D-908A-FEF450D93748}" sibTransId="{8A8202BF-9F8F-4EFD-876D-E720D79234E9}"/>
    <dgm:cxn modelId="{2C974647-1D30-4BD8-9E9A-06C5BDDA21E5}" type="presOf" srcId="{ED5BCA89-2A3E-421C-834B-79D01B6E62E7}" destId="{190CF9EE-139C-4984-8DF7-B838FAAAAC46}" srcOrd="0" destOrd="0" presId="urn:microsoft.com/office/officeart/2005/8/layout/hierarchy3"/>
    <dgm:cxn modelId="{652B455A-BEC0-45EC-948E-1D5D009C43C0}" type="presOf" srcId="{29609A4A-1F5D-4BA7-A120-41BC015B449B}" destId="{85DAFB6C-7E99-45B1-B724-18A660E96A9E}" srcOrd="0" destOrd="0" presId="urn:microsoft.com/office/officeart/2005/8/layout/hierarchy3"/>
    <dgm:cxn modelId="{8AFB59BB-1972-4931-8982-1928A2FB7261}" srcId="{ED5BCA89-2A3E-421C-834B-79D01B6E62E7}" destId="{C0B43166-64CB-4049-A002-34BE54DE1DDC}" srcOrd="1" destOrd="0" parTransId="{AD44C975-BED4-41D7-9D92-9D52A0ACCA1F}" sibTransId="{025F2B93-9B85-45B1-AC08-D7B8DD0A1BC2}"/>
    <dgm:cxn modelId="{E5559040-5555-4F37-95B9-DA890922D2D3}" type="presOf" srcId="{3CA7590B-88FF-42AA-9FB8-37E353947AE4}" destId="{2F159113-421D-4EE7-AC15-C7C14E42A80A}" srcOrd="0" destOrd="0" presId="urn:microsoft.com/office/officeart/2005/8/layout/hierarchy3"/>
    <dgm:cxn modelId="{AAD62AC7-BF2E-4665-AF84-34ABA69A5C5A}" srcId="{C0B43166-64CB-4049-A002-34BE54DE1DDC}" destId="{3CA7590B-88FF-42AA-9FB8-37E353947AE4}" srcOrd="0" destOrd="0" parTransId="{29609A4A-1F5D-4BA7-A120-41BC015B449B}" sibTransId="{9C8F9DE4-5A54-4D3F-A8CF-AF202C40C884}"/>
    <dgm:cxn modelId="{9C1B0C48-8DF0-4DF5-B476-5237ED596EC9}" type="presOf" srcId="{B2A0E48B-1912-4EA9-AC04-0AB9545B3629}" destId="{8A4C695B-180E-46DB-ADDD-EA6A14EF0F9B}" srcOrd="1" destOrd="0" presId="urn:microsoft.com/office/officeart/2005/8/layout/hierarchy3"/>
    <dgm:cxn modelId="{5C50EDEA-6836-4DBE-82A6-27394E92C846}" type="presOf" srcId="{C0B43166-64CB-4049-A002-34BE54DE1DDC}" destId="{30FB0D98-0370-4811-9DD2-4761D195E91A}" srcOrd="0" destOrd="0" presId="urn:microsoft.com/office/officeart/2005/8/layout/hierarchy3"/>
    <dgm:cxn modelId="{6B537619-6A33-4C3E-B1C8-37C239D0C875}" type="presOf" srcId="{B2A0E48B-1912-4EA9-AC04-0AB9545B3629}" destId="{4FC55819-19FD-4C61-A85C-527BB3B87568}" srcOrd="0" destOrd="0" presId="urn:microsoft.com/office/officeart/2005/8/layout/hierarchy3"/>
    <dgm:cxn modelId="{3506D9B5-993A-405D-BCB0-082B2E915D7E}" type="presOf" srcId="{C0B43166-64CB-4049-A002-34BE54DE1DDC}" destId="{419A52CE-2949-4990-B751-9F9629AB381E}" srcOrd="1" destOrd="0" presId="urn:microsoft.com/office/officeart/2005/8/layout/hierarchy3"/>
    <dgm:cxn modelId="{C2A77F75-640B-42E7-BAAD-BB9E7EA71E97}" type="presOf" srcId="{CB0F7CEA-3F98-4426-BFDD-96E60FEB3A18}" destId="{43C904AC-7A71-430C-B92C-D4C5455E1887}" srcOrd="0" destOrd="0" presId="urn:microsoft.com/office/officeart/2005/8/layout/hierarchy3"/>
    <dgm:cxn modelId="{ABB72AAC-AD9D-4673-B5FB-C2A2F0D2F877}" type="presParOf" srcId="{190CF9EE-139C-4984-8DF7-B838FAAAAC46}" destId="{5CD3FC90-DE2A-437B-8F2A-5724E4ABD5A2}" srcOrd="0" destOrd="0" presId="urn:microsoft.com/office/officeart/2005/8/layout/hierarchy3"/>
    <dgm:cxn modelId="{78923CE8-96E6-40CD-8ACF-A030C0D68523}" type="presParOf" srcId="{5CD3FC90-DE2A-437B-8F2A-5724E4ABD5A2}" destId="{74BC70E6-E0EA-47CC-A2FC-85E53769E545}" srcOrd="0" destOrd="0" presId="urn:microsoft.com/office/officeart/2005/8/layout/hierarchy3"/>
    <dgm:cxn modelId="{4C3AA9EE-C64D-4D52-BE60-85399A868A50}" type="presParOf" srcId="{74BC70E6-E0EA-47CC-A2FC-85E53769E545}" destId="{4FC55819-19FD-4C61-A85C-527BB3B87568}" srcOrd="0" destOrd="0" presId="urn:microsoft.com/office/officeart/2005/8/layout/hierarchy3"/>
    <dgm:cxn modelId="{A0D57A50-1F4E-48B5-AD43-BCE874CF7B2D}" type="presParOf" srcId="{74BC70E6-E0EA-47CC-A2FC-85E53769E545}" destId="{8A4C695B-180E-46DB-ADDD-EA6A14EF0F9B}" srcOrd="1" destOrd="0" presId="urn:microsoft.com/office/officeart/2005/8/layout/hierarchy3"/>
    <dgm:cxn modelId="{D1F0952C-FDF3-4E43-AD8A-4FA8FE483106}" type="presParOf" srcId="{5CD3FC90-DE2A-437B-8F2A-5724E4ABD5A2}" destId="{8D981B0E-43A5-459A-AC38-90614901DAAA}" srcOrd="1" destOrd="0" presId="urn:microsoft.com/office/officeart/2005/8/layout/hierarchy3"/>
    <dgm:cxn modelId="{F0630EE8-A5CD-4175-AF8C-F32811F440EF}" type="presParOf" srcId="{8D981B0E-43A5-459A-AC38-90614901DAAA}" destId="{96A916C5-3815-41A9-8AE6-7E777688ABC3}" srcOrd="0" destOrd="0" presId="urn:microsoft.com/office/officeart/2005/8/layout/hierarchy3"/>
    <dgm:cxn modelId="{DC499342-775C-4959-A990-25CF441C3D1D}" type="presParOf" srcId="{8D981B0E-43A5-459A-AC38-90614901DAAA}" destId="{43C904AC-7A71-430C-B92C-D4C5455E1887}" srcOrd="1" destOrd="0" presId="urn:microsoft.com/office/officeart/2005/8/layout/hierarchy3"/>
    <dgm:cxn modelId="{06DEA67B-430B-474C-99EA-93ABA48C7549}" type="presParOf" srcId="{190CF9EE-139C-4984-8DF7-B838FAAAAC46}" destId="{5FDD3EAA-7443-4BAB-90D9-9EB9A6C0A931}" srcOrd="1" destOrd="0" presId="urn:microsoft.com/office/officeart/2005/8/layout/hierarchy3"/>
    <dgm:cxn modelId="{EEDEFA6E-B322-42E1-B2F0-FCA71BE36382}" type="presParOf" srcId="{5FDD3EAA-7443-4BAB-90D9-9EB9A6C0A931}" destId="{F45D6FFC-3A69-4C33-B90A-C75899F211E1}" srcOrd="0" destOrd="0" presId="urn:microsoft.com/office/officeart/2005/8/layout/hierarchy3"/>
    <dgm:cxn modelId="{27F94FA8-2412-4408-A8F5-A3693A8C0F53}" type="presParOf" srcId="{F45D6FFC-3A69-4C33-B90A-C75899F211E1}" destId="{30FB0D98-0370-4811-9DD2-4761D195E91A}" srcOrd="0" destOrd="0" presId="urn:microsoft.com/office/officeart/2005/8/layout/hierarchy3"/>
    <dgm:cxn modelId="{97D74E2E-C583-4B4F-B947-17C1440884A4}" type="presParOf" srcId="{F45D6FFC-3A69-4C33-B90A-C75899F211E1}" destId="{419A52CE-2949-4990-B751-9F9629AB381E}" srcOrd="1" destOrd="0" presId="urn:microsoft.com/office/officeart/2005/8/layout/hierarchy3"/>
    <dgm:cxn modelId="{3C38355A-5B64-4587-A17A-BC6F39721A07}" type="presParOf" srcId="{5FDD3EAA-7443-4BAB-90D9-9EB9A6C0A931}" destId="{7293FC3F-9DC2-45D4-B28F-AF928C0708B5}" srcOrd="1" destOrd="0" presId="urn:microsoft.com/office/officeart/2005/8/layout/hierarchy3"/>
    <dgm:cxn modelId="{E507B36E-11CD-4875-8182-2865E2293D15}" type="presParOf" srcId="{7293FC3F-9DC2-45D4-B28F-AF928C0708B5}" destId="{85DAFB6C-7E99-45B1-B724-18A660E96A9E}" srcOrd="0" destOrd="0" presId="urn:microsoft.com/office/officeart/2005/8/layout/hierarchy3"/>
    <dgm:cxn modelId="{1807DB92-7E86-4A5F-81EE-30E2043F31F9}" type="presParOf" srcId="{7293FC3F-9DC2-45D4-B28F-AF928C0708B5}" destId="{2F159113-421D-4EE7-AC15-C7C14E42A80A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B8F84B-2E94-47F0-996D-108E1DE69BA9}" type="doc">
      <dgm:prSet loTypeId="urn:microsoft.com/office/officeart/2005/8/layout/bList2" loCatId="picture" qsTypeId="urn:microsoft.com/office/officeart/2005/8/quickstyle/simple1#2" qsCatId="simple" csTypeId="urn:microsoft.com/office/officeart/2005/8/colors/accent1_2#2" csCatId="accent1" phldr="1"/>
      <dgm:spPr/>
    </dgm:pt>
    <dgm:pt modelId="{92917FAE-CBF2-46A4-B3B7-5D15DEDF1307}">
      <dgm:prSet phldrT="[Текст]"/>
      <dgm:spPr/>
      <dgm:t>
        <a:bodyPr/>
        <a:lstStyle/>
        <a:p>
          <a:pPr algn="ctr"/>
          <a:r>
            <a:rPr lang="uz-Cyrl-UZ" b="1" dirty="0" smtClean="0">
              <a:solidFill>
                <a:schemeClr val="tx1"/>
              </a:solidFill>
            </a:rPr>
            <a:t>Эски таҳрир</a:t>
          </a:r>
        </a:p>
        <a:p>
          <a:pPr algn="ctr"/>
          <a:r>
            <a:rPr lang="uz-Cyrl-UZ" b="1" dirty="0" smtClean="0">
              <a:solidFill>
                <a:schemeClr val="tx1"/>
              </a:solidFill>
            </a:rPr>
            <a:t>22-банд 2-хатбоши</a:t>
          </a:r>
        </a:p>
        <a:p>
          <a:pPr algn="l"/>
          <a:endParaRPr lang="ru-RU" dirty="0"/>
        </a:p>
      </dgm:t>
    </dgm:pt>
    <dgm:pt modelId="{746B51F9-97CB-44E1-BA4D-B34322334CDA}" type="parTrans" cxnId="{4F8001BC-1E9B-4F69-8F49-D989D8962A2D}">
      <dgm:prSet/>
      <dgm:spPr/>
      <dgm:t>
        <a:bodyPr/>
        <a:lstStyle/>
        <a:p>
          <a:endParaRPr lang="ru-RU"/>
        </a:p>
      </dgm:t>
    </dgm:pt>
    <dgm:pt modelId="{7C19ADEB-AF83-4C0F-9EA3-0BD5C0D29E24}" type="sibTrans" cxnId="{4F8001BC-1E9B-4F69-8F49-D989D8962A2D}">
      <dgm:prSet/>
      <dgm:spPr/>
      <dgm:t>
        <a:bodyPr/>
        <a:lstStyle/>
        <a:p>
          <a:endParaRPr lang="ru-RU"/>
        </a:p>
      </dgm:t>
    </dgm:pt>
    <dgm:pt modelId="{0EBA0773-27F8-4693-84C5-3045FFAB2D57}">
      <dgm:prSet phldrT="[Текст]"/>
      <dgm:spPr/>
      <dgm:t>
        <a:bodyPr/>
        <a:lstStyle/>
        <a:p>
          <a:pPr algn="ctr"/>
          <a:r>
            <a:rPr lang="uz-Cyrl-UZ" b="1" dirty="0" smtClean="0">
              <a:solidFill>
                <a:schemeClr val="tx1"/>
              </a:solidFill>
            </a:rPr>
            <a:t>Янги таҳрир</a:t>
          </a:r>
        </a:p>
        <a:p>
          <a:pPr algn="ctr"/>
          <a:r>
            <a:rPr lang="uz-Cyrl-UZ" b="1" dirty="0" smtClean="0">
              <a:solidFill>
                <a:schemeClr val="tx1"/>
              </a:solidFill>
            </a:rPr>
            <a:t>22-банд 2-хатбоши</a:t>
          </a:r>
          <a:endParaRPr lang="ru-RU" dirty="0"/>
        </a:p>
      </dgm:t>
    </dgm:pt>
    <dgm:pt modelId="{4FFC3631-AFBB-4E55-BF27-122603E520D3}" type="parTrans" cxnId="{0D50FD3E-41D6-4195-9F7C-00C416301895}">
      <dgm:prSet/>
      <dgm:spPr/>
      <dgm:t>
        <a:bodyPr/>
        <a:lstStyle/>
        <a:p>
          <a:endParaRPr lang="ru-RU"/>
        </a:p>
      </dgm:t>
    </dgm:pt>
    <dgm:pt modelId="{01B8DE47-7355-4B14-8D16-14EA3E3B5AFA}" type="sibTrans" cxnId="{0D50FD3E-41D6-4195-9F7C-00C416301895}">
      <dgm:prSet/>
      <dgm:spPr/>
      <dgm:t>
        <a:bodyPr/>
        <a:lstStyle/>
        <a:p>
          <a:endParaRPr lang="ru-RU"/>
        </a:p>
      </dgm:t>
    </dgm:pt>
    <dgm:pt modelId="{100386D8-4FE9-478B-9239-E81A81C05A28}">
      <dgm:prSet custT="1"/>
      <dgm:spPr/>
      <dgm:t>
        <a:bodyPr/>
        <a:lstStyle/>
        <a:p>
          <a:pPr algn="just"/>
          <a:r>
            <a:rPr lang="uz-Cyrl-UZ" sz="1900" dirty="0" smtClean="0"/>
            <a:t>	</a:t>
          </a:r>
          <a:r>
            <a:rPr lang="uz-Cyrl-UZ" sz="1800" dirty="0" smtClean="0">
              <a:latin typeface="+mj-lt"/>
            </a:rPr>
            <a:t>Девоннинг </a:t>
          </a:r>
          <a:r>
            <a:rPr lang="uz-Cyrl-UZ" sz="1800" b="1" dirty="0" smtClean="0">
              <a:latin typeface="+mj-lt"/>
            </a:rPr>
            <a:t>Сиёсий-ҳуқуқий </a:t>
          </a:r>
          <a:r>
            <a:rPr lang="uz-Cyrl-UZ" sz="1800" b="1" smtClean="0">
              <a:latin typeface="+mj-lt"/>
            </a:rPr>
            <a:t>масалалар хизматига-</a:t>
          </a:r>
          <a:r>
            <a:rPr lang="uz-Cyrl-UZ" sz="1800" smtClean="0">
              <a:latin typeface="+mj-lt"/>
            </a:rPr>
            <a:t>норматив-ҳуқуқий </a:t>
          </a:r>
          <a:r>
            <a:rPr lang="uz-Cyrl-UZ" sz="1800" dirty="0" smtClean="0">
              <a:latin typeface="+mj-lt"/>
            </a:rPr>
            <a:t>ҳужжатлар эълон қилинадиган расмий манбаларда эълон қилинишини ва уларнинг тизимлаштирилган ҳисоби </a:t>
          </a:r>
          <a:r>
            <a:rPr lang="uz-Cyrl-UZ" sz="1800" b="1" dirty="0" smtClean="0">
              <a:latin typeface="+mj-lt"/>
            </a:rPr>
            <a:t>ва назорат нусхалари</a:t>
          </a:r>
          <a:r>
            <a:rPr lang="uz-Cyrl-UZ" sz="1800" dirty="0" smtClean="0">
              <a:latin typeface="+mj-lt"/>
            </a:rPr>
            <a:t> юритилишини ташкил этиш учун.</a:t>
          </a:r>
          <a:endParaRPr lang="ru-RU" sz="1800" dirty="0">
            <a:latin typeface="+mj-lt"/>
          </a:endParaRPr>
        </a:p>
      </dgm:t>
    </dgm:pt>
    <dgm:pt modelId="{603B4080-CAEF-4238-98C7-3CD70BB644BE}" type="parTrans" cxnId="{FB4C684C-4CE0-4F9B-B6C6-0B9D1F9B11E2}">
      <dgm:prSet/>
      <dgm:spPr/>
      <dgm:t>
        <a:bodyPr/>
        <a:lstStyle/>
        <a:p>
          <a:endParaRPr lang="ru-RU"/>
        </a:p>
      </dgm:t>
    </dgm:pt>
    <dgm:pt modelId="{EE5D390B-FA71-4FF5-99CC-80BADBFF091D}" type="sibTrans" cxnId="{FB4C684C-4CE0-4F9B-B6C6-0B9D1F9B11E2}">
      <dgm:prSet/>
      <dgm:spPr/>
      <dgm:t>
        <a:bodyPr/>
        <a:lstStyle/>
        <a:p>
          <a:endParaRPr lang="ru-RU"/>
        </a:p>
      </dgm:t>
    </dgm:pt>
    <dgm:pt modelId="{F312E436-4D27-46BC-9249-89D51EFB6047}">
      <dgm:prSet/>
      <dgm:spPr/>
      <dgm:t>
        <a:bodyPr/>
        <a:lstStyle/>
        <a:p>
          <a:pPr algn="just"/>
          <a:r>
            <a:rPr lang="uz-Cyrl-UZ" dirty="0" smtClean="0"/>
            <a:t>	</a:t>
          </a:r>
          <a:r>
            <a:rPr lang="uz-Cyrl-UZ" dirty="0" smtClean="0">
              <a:latin typeface="Arial" pitchFamily="34" charset="0"/>
              <a:cs typeface="Arial" pitchFamily="34" charset="0"/>
            </a:rPr>
            <a:t>Девоннинг </a:t>
          </a:r>
          <a:r>
            <a:rPr lang="uz-Cyrl-UZ" b="1" dirty="0" smtClean="0">
              <a:latin typeface="Arial" pitchFamily="34" charset="0"/>
              <a:cs typeface="Arial" pitchFamily="34" charset="0"/>
            </a:rPr>
            <a:t>Ислоҳотларни ҳуқуқий таъминлаш ва ҳуқуқни муҳофаза қилиш фаолиятини мувофиқлаштириш хизмати</a:t>
          </a:r>
          <a:r>
            <a:rPr lang="uz-Cyrl-UZ" dirty="0" smtClean="0">
              <a:latin typeface="Arial" pitchFamily="34" charset="0"/>
              <a:cs typeface="Arial" pitchFamily="34" charset="0"/>
            </a:rPr>
            <a:t> -норматив-ҳуқуқий ҳужжатлар эълон қилинадиган расмий манбаларда эълон қилинишини ва уларнинг тизимлаштирилган ҳисоби юритилишини ташкил этиш учун.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C42D6D3D-842A-4340-84AB-C1409E3776FC}" type="parTrans" cxnId="{F3165ABB-6067-4E4E-B050-A077FF99A352}">
      <dgm:prSet/>
      <dgm:spPr/>
      <dgm:t>
        <a:bodyPr/>
        <a:lstStyle/>
        <a:p>
          <a:endParaRPr lang="ru-RU"/>
        </a:p>
      </dgm:t>
    </dgm:pt>
    <dgm:pt modelId="{ED9D6876-154F-48DF-BF2B-FD1F5ED671E7}" type="sibTrans" cxnId="{F3165ABB-6067-4E4E-B050-A077FF99A352}">
      <dgm:prSet/>
      <dgm:spPr/>
      <dgm:t>
        <a:bodyPr/>
        <a:lstStyle/>
        <a:p>
          <a:endParaRPr lang="ru-RU"/>
        </a:p>
      </dgm:t>
    </dgm:pt>
    <dgm:pt modelId="{EE42493E-D149-4702-99F8-81820ADB903D}" type="pres">
      <dgm:prSet presAssocID="{9EB8F84B-2E94-47F0-996D-108E1DE69BA9}" presName="diagram" presStyleCnt="0">
        <dgm:presLayoutVars>
          <dgm:dir/>
          <dgm:animLvl val="lvl"/>
          <dgm:resizeHandles val="exact"/>
        </dgm:presLayoutVars>
      </dgm:prSet>
      <dgm:spPr/>
    </dgm:pt>
    <dgm:pt modelId="{FC937E9A-BF88-4CEA-B9DA-A5907E895C2E}" type="pres">
      <dgm:prSet presAssocID="{92917FAE-CBF2-46A4-B3B7-5D15DEDF1307}" presName="compNode" presStyleCnt="0"/>
      <dgm:spPr/>
    </dgm:pt>
    <dgm:pt modelId="{2E357198-487F-4B4F-BB0E-90943CB7845A}" type="pres">
      <dgm:prSet presAssocID="{92917FAE-CBF2-46A4-B3B7-5D15DEDF1307}" presName="childRect" presStyleLbl="bgAcc1" presStyleIdx="0" presStyleCnt="2" custScaleX="105819" custScaleY="1306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BF7272-46FB-4748-BD92-D9129907DD42}" type="pres">
      <dgm:prSet presAssocID="{92917FAE-CBF2-46A4-B3B7-5D15DEDF1307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B62262-5EDC-427A-81CD-D2C020D3B9EC}" type="pres">
      <dgm:prSet presAssocID="{92917FAE-CBF2-46A4-B3B7-5D15DEDF1307}" presName="parentRect" presStyleLbl="alignNode1" presStyleIdx="0" presStyleCnt="2" custScaleX="102199" custScaleY="127579" custLinFactNeighborX="1110" custLinFactNeighborY="51401"/>
      <dgm:spPr/>
      <dgm:t>
        <a:bodyPr/>
        <a:lstStyle/>
        <a:p>
          <a:endParaRPr lang="ru-RU"/>
        </a:p>
      </dgm:t>
    </dgm:pt>
    <dgm:pt modelId="{88611473-22A8-4355-9A88-5B175E992D7D}" type="pres">
      <dgm:prSet presAssocID="{92917FAE-CBF2-46A4-B3B7-5D15DEDF1307}" presName="adorn" presStyleLbl="fgAccFollowNode1" presStyleIdx="0" presStyleCnt="2"/>
      <dgm:spPr>
        <a:solidFill>
          <a:schemeClr val="accent2">
            <a:alpha val="90000"/>
          </a:schemeClr>
        </a:solidFill>
      </dgm:spPr>
    </dgm:pt>
    <dgm:pt modelId="{DE6DE084-C41E-4909-A2A3-BEC5755A451D}" type="pres">
      <dgm:prSet presAssocID="{7C19ADEB-AF83-4C0F-9EA3-0BD5C0D29E24}" presName="sibTrans" presStyleLbl="sibTrans2D1" presStyleIdx="0" presStyleCnt="0"/>
      <dgm:spPr/>
      <dgm:t>
        <a:bodyPr/>
        <a:lstStyle/>
        <a:p>
          <a:endParaRPr lang="ru-RU"/>
        </a:p>
      </dgm:t>
    </dgm:pt>
    <dgm:pt modelId="{B2DAB033-03ED-4D7A-83BB-549D88FC35A4}" type="pres">
      <dgm:prSet presAssocID="{0EBA0773-27F8-4693-84C5-3045FFAB2D57}" presName="compNode" presStyleCnt="0"/>
      <dgm:spPr/>
    </dgm:pt>
    <dgm:pt modelId="{3E2807A4-9216-4572-B42F-285EBF27E198}" type="pres">
      <dgm:prSet presAssocID="{0EBA0773-27F8-4693-84C5-3045FFAB2D57}" presName="childRect" presStyleLbl="bgAcc1" presStyleIdx="1" presStyleCnt="2" custScaleX="105385" custScaleY="133243" custLinFactNeighborX="-4783" custLinFactNeighborY="20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27FC02-C43D-4F2F-ADBB-AFDADF1DB57B}" type="pres">
      <dgm:prSet presAssocID="{0EBA0773-27F8-4693-84C5-3045FFAB2D57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E76758-3237-4988-B70A-F46C7612D532}" type="pres">
      <dgm:prSet presAssocID="{0EBA0773-27F8-4693-84C5-3045FFAB2D57}" presName="parentRect" presStyleLbl="alignNode1" presStyleIdx="1" presStyleCnt="2" custScaleX="102608" custScaleY="128310" custLinFactNeighborX="-1916" custLinFactNeighborY="44730"/>
      <dgm:spPr/>
      <dgm:t>
        <a:bodyPr/>
        <a:lstStyle/>
        <a:p>
          <a:endParaRPr lang="ru-RU"/>
        </a:p>
      </dgm:t>
    </dgm:pt>
    <dgm:pt modelId="{B15F4E13-F842-499B-A549-F872C8CF28F4}" type="pres">
      <dgm:prSet presAssocID="{0EBA0773-27F8-4693-84C5-3045FFAB2D57}" presName="adorn" presStyleLbl="fgAccFollowNode1" presStyleIdx="1" presStyleCnt="2"/>
      <dgm:spPr>
        <a:solidFill>
          <a:schemeClr val="accent2">
            <a:alpha val="90000"/>
          </a:schemeClr>
        </a:solidFill>
      </dgm:spPr>
    </dgm:pt>
  </dgm:ptLst>
  <dgm:cxnLst>
    <dgm:cxn modelId="{4F8001BC-1E9B-4F69-8F49-D989D8962A2D}" srcId="{9EB8F84B-2E94-47F0-996D-108E1DE69BA9}" destId="{92917FAE-CBF2-46A4-B3B7-5D15DEDF1307}" srcOrd="0" destOrd="0" parTransId="{746B51F9-97CB-44E1-BA4D-B34322334CDA}" sibTransId="{7C19ADEB-AF83-4C0F-9EA3-0BD5C0D29E24}"/>
    <dgm:cxn modelId="{0331CD12-781C-40BC-9DE7-0599F6DE56FA}" type="presOf" srcId="{F312E436-4D27-46BC-9249-89D51EFB6047}" destId="{3E2807A4-9216-4572-B42F-285EBF27E198}" srcOrd="0" destOrd="0" presId="urn:microsoft.com/office/officeart/2005/8/layout/bList2"/>
    <dgm:cxn modelId="{0D50FD3E-41D6-4195-9F7C-00C416301895}" srcId="{9EB8F84B-2E94-47F0-996D-108E1DE69BA9}" destId="{0EBA0773-27F8-4693-84C5-3045FFAB2D57}" srcOrd="1" destOrd="0" parTransId="{4FFC3631-AFBB-4E55-BF27-122603E520D3}" sibTransId="{01B8DE47-7355-4B14-8D16-14EA3E3B5AFA}"/>
    <dgm:cxn modelId="{FB4C684C-4CE0-4F9B-B6C6-0B9D1F9B11E2}" srcId="{92917FAE-CBF2-46A4-B3B7-5D15DEDF1307}" destId="{100386D8-4FE9-478B-9239-E81A81C05A28}" srcOrd="0" destOrd="0" parTransId="{603B4080-CAEF-4238-98C7-3CD70BB644BE}" sibTransId="{EE5D390B-FA71-4FF5-99CC-80BADBFF091D}"/>
    <dgm:cxn modelId="{E1A0FEF2-7A7E-4380-A3F8-07A675A1819D}" type="presOf" srcId="{92917FAE-CBF2-46A4-B3B7-5D15DEDF1307}" destId="{58BF7272-46FB-4748-BD92-D9129907DD42}" srcOrd="0" destOrd="0" presId="urn:microsoft.com/office/officeart/2005/8/layout/bList2"/>
    <dgm:cxn modelId="{31200B44-C519-4567-9610-AB3014EBAF10}" type="presOf" srcId="{7C19ADEB-AF83-4C0F-9EA3-0BD5C0D29E24}" destId="{DE6DE084-C41E-4909-A2A3-BEC5755A451D}" srcOrd="0" destOrd="0" presId="urn:microsoft.com/office/officeart/2005/8/layout/bList2"/>
    <dgm:cxn modelId="{65A4ADBC-62BF-4677-ADC5-6DD02A38C63B}" type="presOf" srcId="{0EBA0773-27F8-4693-84C5-3045FFAB2D57}" destId="{1027FC02-C43D-4F2F-ADBB-AFDADF1DB57B}" srcOrd="0" destOrd="0" presId="urn:microsoft.com/office/officeart/2005/8/layout/bList2"/>
    <dgm:cxn modelId="{65A359B0-AEA1-4F39-9641-908C8EE8A8EF}" type="presOf" srcId="{9EB8F84B-2E94-47F0-996D-108E1DE69BA9}" destId="{EE42493E-D149-4702-99F8-81820ADB903D}" srcOrd="0" destOrd="0" presId="urn:microsoft.com/office/officeart/2005/8/layout/bList2"/>
    <dgm:cxn modelId="{E6F20702-AFB0-4ABA-9E0C-459B0D2DD4B6}" type="presOf" srcId="{92917FAE-CBF2-46A4-B3B7-5D15DEDF1307}" destId="{B4B62262-5EDC-427A-81CD-D2C020D3B9EC}" srcOrd="1" destOrd="0" presId="urn:microsoft.com/office/officeart/2005/8/layout/bList2"/>
    <dgm:cxn modelId="{F3165ABB-6067-4E4E-B050-A077FF99A352}" srcId="{0EBA0773-27F8-4693-84C5-3045FFAB2D57}" destId="{F312E436-4D27-46BC-9249-89D51EFB6047}" srcOrd="0" destOrd="0" parTransId="{C42D6D3D-842A-4340-84AB-C1409E3776FC}" sibTransId="{ED9D6876-154F-48DF-BF2B-FD1F5ED671E7}"/>
    <dgm:cxn modelId="{4CDDB3F9-A5AA-495B-BB94-0608C0D27D31}" type="presOf" srcId="{0EBA0773-27F8-4693-84C5-3045FFAB2D57}" destId="{F2E76758-3237-4988-B70A-F46C7612D532}" srcOrd="1" destOrd="0" presId="urn:microsoft.com/office/officeart/2005/8/layout/bList2"/>
    <dgm:cxn modelId="{4D99F133-8DA7-424C-8196-629D9555E21A}" type="presOf" srcId="{100386D8-4FE9-478B-9239-E81A81C05A28}" destId="{2E357198-487F-4B4F-BB0E-90943CB7845A}" srcOrd="0" destOrd="0" presId="urn:microsoft.com/office/officeart/2005/8/layout/bList2"/>
    <dgm:cxn modelId="{659F718A-5FDA-4F78-B9B2-EB77F77F95F2}" type="presParOf" srcId="{EE42493E-D149-4702-99F8-81820ADB903D}" destId="{FC937E9A-BF88-4CEA-B9DA-A5907E895C2E}" srcOrd="0" destOrd="0" presId="urn:microsoft.com/office/officeart/2005/8/layout/bList2"/>
    <dgm:cxn modelId="{0500CBC7-93DF-4022-AE37-834B5610F04E}" type="presParOf" srcId="{FC937E9A-BF88-4CEA-B9DA-A5907E895C2E}" destId="{2E357198-487F-4B4F-BB0E-90943CB7845A}" srcOrd="0" destOrd="0" presId="urn:microsoft.com/office/officeart/2005/8/layout/bList2"/>
    <dgm:cxn modelId="{F3E6CEB7-DFCB-489C-A53C-7BC4D3732744}" type="presParOf" srcId="{FC937E9A-BF88-4CEA-B9DA-A5907E895C2E}" destId="{58BF7272-46FB-4748-BD92-D9129907DD42}" srcOrd="1" destOrd="0" presId="urn:microsoft.com/office/officeart/2005/8/layout/bList2"/>
    <dgm:cxn modelId="{87CD873A-5023-4A0B-A87A-97406169ABA1}" type="presParOf" srcId="{FC937E9A-BF88-4CEA-B9DA-A5907E895C2E}" destId="{B4B62262-5EDC-427A-81CD-D2C020D3B9EC}" srcOrd="2" destOrd="0" presId="urn:microsoft.com/office/officeart/2005/8/layout/bList2"/>
    <dgm:cxn modelId="{60CCDD5F-DE1F-4D12-BEB1-97CD68C9D919}" type="presParOf" srcId="{FC937E9A-BF88-4CEA-B9DA-A5907E895C2E}" destId="{88611473-22A8-4355-9A88-5B175E992D7D}" srcOrd="3" destOrd="0" presId="urn:microsoft.com/office/officeart/2005/8/layout/bList2"/>
    <dgm:cxn modelId="{25FE0229-B5BE-4602-A4CC-100B45BD4D44}" type="presParOf" srcId="{EE42493E-D149-4702-99F8-81820ADB903D}" destId="{DE6DE084-C41E-4909-A2A3-BEC5755A451D}" srcOrd="1" destOrd="0" presId="urn:microsoft.com/office/officeart/2005/8/layout/bList2"/>
    <dgm:cxn modelId="{DED4D6BA-6A60-4206-8EAA-4EB4E3DC5C85}" type="presParOf" srcId="{EE42493E-D149-4702-99F8-81820ADB903D}" destId="{B2DAB033-03ED-4D7A-83BB-549D88FC35A4}" srcOrd="2" destOrd="0" presId="urn:microsoft.com/office/officeart/2005/8/layout/bList2"/>
    <dgm:cxn modelId="{7A86C69F-43E5-41E7-8A4B-8CEE5A758699}" type="presParOf" srcId="{B2DAB033-03ED-4D7A-83BB-549D88FC35A4}" destId="{3E2807A4-9216-4572-B42F-285EBF27E198}" srcOrd="0" destOrd="0" presId="urn:microsoft.com/office/officeart/2005/8/layout/bList2"/>
    <dgm:cxn modelId="{B6FAD7C8-75A9-486A-905A-3C85EE4DCDD6}" type="presParOf" srcId="{B2DAB033-03ED-4D7A-83BB-549D88FC35A4}" destId="{1027FC02-C43D-4F2F-ADBB-AFDADF1DB57B}" srcOrd="1" destOrd="0" presId="urn:microsoft.com/office/officeart/2005/8/layout/bList2"/>
    <dgm:cxn modelId="{584712C0-FFB1-4AA1-9112-EF24131D8BC3}" type="presParOf" srcId="{B2DAB033-03ED-4D7A-83BB-549D88FC35A4}" destId="{F2E76758-3237-4988-B70A-F46C7612D532}" srcOrd="2" destOrd="0" presId="urn:microsoft.com/office/officeart/2005/8/layout/bList2"/>
    <dgm:cxn modelId="{DF05AC35-4F9A-43F2-9576-53B2B9CB10BD}" type="presParOf" srcId="{B2DAB033-03ED-4D7A-83BB-549D88FC35A4}" destId="{B15F4E13-F842-499B-A549-F872C8CF28F4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B8F84B-2E94-47F0-996D-108E1DE69BA9}" type="doc">
      <dgm:prSet loTypeId="urn:microsoft.com/office/officeart/2005/8/layout/bList2" loCatId="picture" qsTypeId="urn:microsoft.com/office/officeart/2005/8/quickstyle/simple1#3" qsCatId="simple" csTypeId="urn:microsoft.com/office/officeart/2005/8/colors/accent1_2#3" csCatId="accent1" phldr="1"/>
      <dgm:spPr/>
    </dgm:pt>
    <dgm:pt modelId="{92917FAE-CBF2-46A4-B3B7-5D15DEDF1307}">
      <dgm:prSet phldrT="[Текст]" custT="1"/>
      <dgm:spPr/>
      <dgm:t>
        <a:bodyPr/>
        <a:lstStyle/>
        <a:p>
          <a:pPr algn="ctr"/>
          <a:r>
            <a:rPr lang="uz-Cyrl-UZ" sz="1800" b="1" dirty="0" smtClean="0">
              <a:solidFill>
                <a:schemeClr val="tx1"/>
              </a:solidFill>
              <a:latin typeface="+mj-lt"/>
            </a:rPr>
            <a:t>Эски таҳрир</a:t>
          </a:r>
        </a:p>
        <a:p>
          <a:pPr algn="ctr"/>
          <a:r>
            <a:rPr lang="uz-Cyrl-UZ" sz="1800" b="1" dirty="0" smtClean="0">
              <a:solidFill>
                <a:schemeClr val="tx1"/>
              </a:solidFill>
              <a:latin typeface="+mj-lt"/>
            </a:rPr>
            <a:t>49-банд 3-хатбоши</a:t>
          </a:r>
        </a:p>
        <a:p>
          <a:pPr algn="l"/>
          <a:endParaRPr lang="ru-RU" sz="2200" dirty="0"/>
        </a:p>
      </dgm:t>
    </dgm:pt>
    <dgm:pt modelId="{746B51F9-97CB-44E1-BA4D-B34322334CDA}" type="parTrans" cxnId="{4F8001BC-1E9B-4F69-8F49-D989D8962A2D}">
      <dgm:prSet/>
      <dgm:spPr/>
      <dgm:t>
        <a:bodyPr/>
        <a:lstStyle/>
        <a:p>
          <a:endParaRPr lang="ru-RU"/>
        </a:p>
      </dgm:t>
    </dgm:pt>
    <dgm:pt modelId="{7C19ADEB-AF83-4C0F-9EA3-0BD5C0D29E24}" type="sibTrans" cxnId="{4F8001BC-1E9B-4F69-8F49-D989D8962A2D}">
      <dgm:prSet/>
      <dgm:spPr/>
      <dgm:t>
        <a:bodyPr/>
        <a:lstStyle/>
        <a:p>
          <a:endParaRPr lang="ru-RU"/>
        </a:p>
      </dgm:t>
    </dgm:pt>
    <dgm:pt modelId="{0EBA0773-27F8-4693-84C5-3045FFAB2D57}">
      <dgm:prSet phldrT="[Текст]" custT="1"/>
      <dgm:spPr/>
      <dgm:t>
        <a:bodyPr/>
        <a:lstStyle/>
        <a:p>
          <a:pPr algn="ctr"/>
          <a:r>
            <a:rPr lang="uz-Cyrl-UZ" sz="1800" b="1" dirty="0" smtClean="0">
              <a:solidFill>
                <a:schemeClr val="tx1"/>
              </a:solidFill>
              <a:latin typeface="+mj-lt"/>
            </a:rPr>
            <a:t>Янги таҳрир</a:t>
          </a:r>
        </a:p>
        <a:p>
          <a:pPr algn="ctr"/>
          <a:r>
            <a:rPr lang="uz-Cyrl-UZ" sz="1800" b="1" dirty="0" smtClean="0">
              <a:solidFill>
                <a:schemeClr val="tx1"/>
              </a:solidFill>
              <a:latin typeface="+mj-lt"/>
            </a:rPr>
            <a:t>49-банд 3-хатбоши</a:t>
          </a:r>
          <a:endParaRPr lang="ru-RU" sz="1800" dirty="0">
            <a:latin typeface="+mj-lt"/>
          </a:endParaRPr>
        </a:p>
      </dgm:t>
    </dgm:pt>
    <dgm:pt modelId="{4FFC3631-AFBB-4E55-BF27-122603E520D3}" type="parTrans" cxnId="{0D50FD3E-41D6-4195-9F7C-00C416301895}">
      <dgm:prSet/>
      <dgm:spPr/>
      <dgm:t>
        <a:bodyPr/>
        <a:lstStyle/>
        <a:p>
          <a:endParaRPr lang="ru-RU"/>
        </a:p>
      </dgm:t>
    </dgm:pt>
    <dgm:pt modelId="{01B8DE47-7355-4B14-8D16-14EA3E3B5AFA}" type="sibTrans" cxnId="{0D50FD3E-41D6-4195-9F7C-00C416301895}">
      <dgm:prSet/>
      <dgm:spPr/>
      <dgm:t>
        <a:bodyPr/>
        <a:lstStyle/>
        <a:p>
          <a:endParaRPr lang="ru-RU"/>
        </a:p>
      </dgm:t>
    </dgm:pt>
    <dgm:pt modelId="{100386D8-4FE9-478B-9239-E81A81C05A28}">
      <dgm:prSet custT="1"/>
      <dgm:spPr/>
      <dgm:t>
        <a:bodyPr/>
        <a:lstStyle/>
        <a:p>
          <a:pPr algn="just"/>
          <a:r>
            <a:rPr lang="uz-Cyrl-UZ" sz="1900" dirty="0" smtClean="0"/>
            <a:t>	</a:t>
          </a:r>
          <a:r>
            <a:rPr lang="uz-Cyrl-UZ" sz="1800" b="1" dirty="0" smtClean="0">
              <a:latin typeface="+mj-lt"/>
            </a:rPr>
            <a:t>Сиёсий-ҳуқуқий масалалар хизматига</a:t>
          </a:r>
          <a:r>
            <a:rPr lang="uz-Cyrl-UZ" sz="1800" dirty="0" smtClean="0">
              <a:latin typeface="+mj-lt"/>
            </a:rPr>
            <a:t> — норма ижодкорлиги фаолиятини такомиллаш-тириш, парламентаризм, сайлов ва сиёсий тизим, суд-ҳуқуқ соҳасини ислоҳ қилиш, судлар, адлия, прокуратура ва ички ишлар органлари фаолиятини такомиллаштириш, шунингдек фуқаролик, сиёсий бошпана бериш, амнистия ва афв этиш масалалари бўйича</a:t>
          </a:r>
          <a:endParaRPr lang="ru-RU" sz="1800" dirty="0">
            <a:latin typeface="+mj-lt"/>
          </a:endParaRPr>
        </a:p>
      </dgm:t>
    </dgm:pt>
    <dgm:pt modelId="{603B4080-CAEF-4238-98C7-3CD70BB644BE}" type="parTrans" cxnId="{FB4C684C-4CE0-4F9B-B6C6-0B9D1F9B11E2}">
      <dgm:prSet/>
      <dgm:spPr/>
      <dgm:t>
        <a:bodyPr/>
        <a:lstStyle/>
        <a:p>
          <a:endParaRPr lang="ru-RU"/>
        </a:p>
      </dgm:t>
    </dgm:pt>
    <dgm:pt modelId="{EE5D390B-FA71-4FF5-99CC-80BADBFF091D}" type="sibTrans" cxnId="{FB4C684C-4CE0-4F9B-B6C6-0B9D1F9B11E2}">
      <dgm:prSet/>
      <dgm:spPr/>
      <dgm:t>
        <a:bodyPr/>
        <a:lstStyle/>
        <a:p>
          <a:endParaRPr lang="ru-RU"/>
        </a:p>
      </dgm:t>
    </dgm:pt>
    <dgm:pt modelId="{F312E436-4D27-46BC-9249-89D51EFB6047}">
      <dgm:prSet/>
      <dgm:spPr/>
      <dgm:t>
        <a:bodyPr/>
        <a:lstStyle/>
        <a:p>
          <a:pPr algn="just"/>
          <a:r>
            <a:rPr lang="uz-Cyrl-UZ" dirty="0" smtClean="0"/>
            <a:t>	</a:t>
          </a:r>
          <a:r>
            <a:rPr lang="uz-Cyrl-UZ" b="1" dirty="0" smtClean="0">
              <a:latin typeface="+mj-lt"/>
            </a:rPr>
            <a:t>Ислоҳотларни ҳуқуқий таъминлаш ва ҳуқуқни муҳофаза қилиш фаолиятини мувофиқлаштириш хизматига</a:t>
          </a:r>
          <a:r>
            <a:rPr lang="uz-Cyrl-UZ" dirty="0" smtClean="0">
              <a:latin typeface="+mj-lt"/>
            </a:rPr>
            <a:t> — норма ижодкорлиги фаолиятини такомиллаштириш, парламентаризм, сайлов ва сиёсий тизим, </a:t>
          </a:r>
          <a:r>
            <a:rPr lang="uz-Cyrl-UZ" b="1" dirty="0" smtClean="0">
              <a:latin typeface="+mj-lt"/>
            </a:rPr>
            <a:t>давлат бошқаруви тизимини, ижтимоий-иқтисодий </a:t>
          </a:r>
          <a:r>
            <a:rPr lang="uz-Cyrl-UZ" dirty="0" smtClean="0">
              <a:latin typeface="+mj-lt"/>
            </a:rPr>
            <a:t>ва суд-ҳуқуқ соҳасини ислоҳ қилиш, судлар, адлия, прокуратура ва ички ишлар органлари фаолиятини такомиллаштириш, шунингдек фуқаролик, сиёсий бошпана бериш, амнистия ва афв этиш масалалари бўйича</a:t>
          </a:r>
          <a:endParaRPr lang="ru-RU" dirty="0">
            <a:latin typeface="+mj-lt"/>
            <a:cs typeface="Arial" pitchFamily="34" charset="0"/>
          </a:endParaRPr>
        </a:p>
      </dgm:t>
    </dgm:pt>
    <dgm:pt modelId="{C42D6D3D-842A-4340-84AB-C1409E3776FC}" type="parTrans" cxnId="{F3165ABB-6067-4E4E-B050-A077FF99A352}">
      <dgm:prSet/>
      <dgm:spPr/>
      <dgm:t>
        <a:bodyPr/>
        <a:lstStyle/>
        <a:p>
          <a:endParaRPr lang="ru-RU"/>
        </a:p>
      </dgm:t>
    </dgm:pt>
    <dgm:pt modelId="{ED9D6876-154F-48DF-BF2B-FD1F5ED671E7}" type="sibTrans" cxnId="{F3165ABB-6067-4E4E-B050-A077FF99A352}">
      <dgm:prSet/>
      <dgm:spPr/>
      <dgm:t>
        <a:bodyPr/>
        <a:lstStyle/>
        <a:p>
          <a:endParaRPr lang="ru-RU"/>
        </a:p>
      </dgm:t>
    </dgm:pt>
    <dgm:pt modelId="{EE42493E-D149-4702-99F8-81820ADB903D}" type="pres">
      <dgm:prSet presAssocID="{9EB8F84B-2E94-47F0-996D-108E1DE69BA9}" presName="diagram" presStyleCnt="0">
        <dgm:presLayoutVars>
          <dgm:dir/>
          <dgm:animLvl val="lvl"/>
          <dgm:resizeHandles val="exact"/>
        </dgm:presLayoutVars>
      </dgm:prSet>
      <dgm:spPr/>
    </dgm:pt>
    <dgm:pt modelId="{FC937E9A-BF88-4CEA-B9DA-A5907E895C2E}" type="pres">
      <dgm:prSet presAssocID="{92917FAE-CBF2-46A4-B3B7-5D15DEDF1307}" presName="compNode" presStyleCnt="0"/>
      <dgm:spPr/>
    </dgm:pt>
    <dgm:pt modelId="{2E357198-487F-4B4F-BB0E-90943CB7845A}" type="pres">
      <dgm:prSet presAssocID="{92917FAE-CBF2-46A4-B3B7-5D15DEDF1307}" presName="childRect" presStyleLbl="bgAcc1" presStyleIdx="0" presStyleCnt="2" custScaleX="105819" custScaleY="160773" custLinFactNeighborX="1957" custLinFactNeighborY="-156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BF7272-46FB-4748-BD92-D9129907DD42}" type="pres">
      <dgm:prSet presAssocID="{92917FAE-CBF2-46A4-B3B7-5D15DEDF1307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B62262-5EDC-427A-81CD-D2C020D3B9EC}" type="pres">
      <dgm:prSet presAssocID="{92917FAE-CBF2-46A4-B3B7-5D15DEDF1307}" presName="parentRect" presStyleLbl="alignNode1" presStyleIdx="0" presStyleCnt="2" custScaleX="102199" custScaleY="127579" custLinFactNeighborX="2209" custLinFactNeighborY="33866"/>
      <dgm:spPr/>
      <dgm:t>
        <a:bodyPr/>
        <a:lstStyle/>
        <a:p>
          <a:endParaRPr lang="ru-RU"/>
        </a:p>
      </dgm:t>
    </dgm:pt>
    <dgm:pt modelId="{88611473-22A8-4355-9A88-5B175E992D7D}" type="pres">
      <dgm:prSet presAssocID="{92917FAE-CBF2-46A4-B3B7-5D15DEDF1307}" presName="adorn" presStyleLbl="fgAccFollowNode1" presStyleIdx="0" presStyleCnt="2" custLinFactNeighborX="-5773" custLinFactNeighborY="2248"/>
      <dgm:spPr>
        <a:solidFill>
          <a:schemeClr val="accent2">
            <a:alpha val="90000"/>
          </a:schemeClr>
        </a:solidFill>
      </dgm:spPr>
    </dgm:pt>
    <dgm:pt modelId="{DE6DE084-C41E-4909-A2A3-BEC5755A451D}" type="pres">
      <dgm:prSet presAssocID="{7C19ADEB-AF83-4C0F-9EA3-0BD5C0D29E24}" presName="sibTrans" presStyleLbl="sibTrans2D1" presStyleIdx="0" presStyleCnt="0"/>
      <dgm:spPr/>
      <dgm:t>
        <a:bodyPr/>
        <a:lstStyle/>
        <a:p>
          <a:endParaRPr lang="ru-RU"/>
        </a:p>
      </dgm:t>
    </dgm:pt>
    <dgm:pt modelId="{B2DAB033-03ED-4D7A-83BB-549D88FC35A4}" type="pres">
      <dgm:prSet presAssocID="{0EBA0773-27F8-4693-84C5-3045FFAB2D57}" presName="compNode" presStyleCnt="0"/>
      <dgm:spPr/>
    </dgm:pt>
    <dgm:pt modelId="{3E2807A4-9216-4572-B42F-285EBF27E198}" type="pres">
      <dgm:prSet presAssocID="{0EBA0773-27F8-4693-84C5-3045FFAB2D57}" presName="childRect" presStyleLbl="bgAcc1" presStyleIdx="1" presStyleCnt="2" custScaleX="105385" custScaleY="160139" custLinFactNeighborX="-4444" custLinFactNeighborY="-158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27FC02-C43D-4F2F-ADBB-AFDADF1DB57B}" type="pres">
      <dgm:prSet presAssocID="{0EBA0773-27F8-4693-84C5-3045FFAB2D57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E76758-3237-4988-B70A-F46C7612D532}" type="pres">
      <dgm:prSet presAssocID="{0EBA0773-27F8-4693-84C5-3045FFAB2D57}" presName="parentRect" presStyleLbl="alignNode1" presStyleIdx="1" presStyleCnt="2" custScaleX="102608" custScaleY="116841" custLinFactNeighborX="-3770" custLinFactNeighborY="35291"/>
      <dgm:spPr/>
      <dgm:t>
        <a:bodyPr/>
        <a:lstStyle/>
        <a:p>
          <a:endParaRPr lang="ru-RU"/>
        </a:p>
      </dgm:t>
    </dgm:pt>
    <dgm:pt modelId="{B15F4E13-F842-499B-A549-F872C8CF28F4}" type="pres">
      <dgm:prSet presAssocID="{0EBA0773-27F8-4693-84C5-3045FFAB2D57}" presName="adorn" presStyleLbl="fgAccFollowNode1" presStyleIdx="1" presStyleCnt="2" custLinFactNeighborX="-11656" custLinFactNeighborY="847"/>
      <dgm:spPr>
        <a:solidFill>
          <a:schemeClr val="accent2">
            <a:alpha val="90000"/>
          </a:schemeClr>
        </a:solidFill>
      </dgm:spPr>
    </dgm:pt>
  </dgm:ptLst>
  <dgm:cxnLst>
    <dgm:cxn modelId="{AA0B26BE-4CB8-49A6-AD16-5819E24C851E}" type="presOf" srcId="{100386D8-4FE9-478B-9239-E81A81C05A28}" destId="{2E357198-487F-4B4F-BB0E-90943CB7845A}" srcOrd="0" destOrd="0" presId="urn:microsoft.com/office/officeart/2005/8/layout/bList2"/>
    <dgm:cxn modelId="{4F8001BC-1E9B-4F69-8F49-D989D8962A2D}" srcId="{9EB8F84B-2E94-47F0-996D-108E1DE69BA9}" destId="{92917FAE-CBF2-46A4-B3B7-5D15DEDF1307}" srcOrd="0" destOrd="0" parTransId="{746B51F9-97CB-44E1-BA4D-B34322334CDA}" sibTransId="{7C19ADEB-AF83-4C0F-9EA3-0BD5C0D29E24}"/>
    <dgm:cxn modelId="{CCEBC688-96DF-4A9A-B29A-5A7C57B10611}" type="presOf" srcId="{0EBA0773-27F8-4693-84C5-3045FFAB2D57}" destId="{F2E76758-3237-4988-B70A-F46C7612D532}" srcOrd="1" destOrd="0" presId="urn:microsoft.com/office/officeart/2005/8/layout/bList2"/>
    <dgm:cxn modelId="{B61BBB98-41C2-4FF4-A38E-D0BB797274EB}" type="presOf" srcId="{92917FAE-CBF2-46A4-B3B7-5D15DEDF1307}" destId="{58BF7272-46FB-4748-BD92-D9129907DD42}" srcOrd="0" destOrd="0" presId="urn:microsoft.com/office/officeart/2005/8/layout/bList2"/>
    <dgm:cxn modelId="{0D50FD3E-41D6-4195-9F7C-00C416301895}" srcId="{9EB8F84B-2E94-47F0-996D-108E1DE69BA9}" destId="{0EBA0773-27F8-4693-84C5-3045FFAB2D57}" srcOrd="1" destOrd="0" parTransId="{4FFC3631-AFBB-4E55-BF27-122603E520D3}" sibTransId="{01B8DE47-7355-4B14-8D16-14EA3E3B5AFA}"/>
    <dgm:cxn modelId="{4451802F-72E8-49EE-8693-E1FB5919A07F}" type="presOf" srcId="{0EBA0773-27F8-4693-84C5-3045FFAB2D57}" destId="{1027FC02-C43D-4F2F-ADBB-AFDADF1DB57B}" srcOrd="0" destOrd="0" presId="urn:microsoft.com/office/officeart/2005/8/layout/bList2"/>
    <dgm:cxn modelId="{FB4C684C-4CE0-4F9B-B6C6-0B9D1F9B11E2}" srcId="{92917FAE-CBF2-46A4-B3B7-5D15DEDF1307}" destId="{100386D8-4FE9-478B-9239-E81A81C05A28}" srcOrd="0" destOrd="0" parTransId="{603B4080-CAEF-4238-98C7-3CD70BB644BE}" sibTransId="{EE5D390B-FA71-4FF5-99CC-80BADBFF091D}"/>
    <dgm:cxn modelId="{6CE0AB7F-F820-4C67-A356-33E15C3B4D8D}" type="presOf" srcId="{92917FAE-CBF2-46A4-B3B7-5D15DEDF1307}" destId="{B4B62262-5EDC-427A-81CD-D2C020D3B9EC}" srcOrd="1" destOrd="0" presId="urn:microsoft.com/office/officeart/2005/8/layout/bList2"/>
    <dgm:cxn modelId="{951CE84D-28D6-4F86-AFBD-46B8C72F38DC}" type="presOf" srcId="{9EB8F84B-2E94-47F0-996D-108E1DE69BA9}" destId="{EE42493E-D149-4702-99F8-81820ADB903D}" srcOrd="0" destOrd="0" presId="urn:microsoft.com/office/officeart/2005/8/layout/bList2"/>
    <dgm:cxn modelId="{1D7FE431-33A5-4944-A709-FB2F0F47B8FF}" type="presOf" srcId="{F312E436-4D27-46BC-9249-89D51EFB6047}" destId="{3E2807A4-9216-4572-B42F-285EBF27E198}" srcOrd="0" destOrd="0" presId="urn:microsoft.com/office/officeart/2005/8/layout/bList2"/>
    <dgm:cxn modelId="{F3165ABB-6067-4E4E-B050-A077FF99A352}" srcId="{0EBA0773-27F8-4693-84C5-3045FFAB2D57}" destId="{F312E436-4D27-46BC-9249-89D51EFB6047}" srcOrd="0" destOrd="0" parTransId="{C42D6D3D-842A-4340-84AB-C1409E3776FC}" sibTransId="{ED9D6876-154F-48DF-BF2B-FD1F5ED671E7}"/>
    <dgm:cxn modelId="{BF3B145A-A1AB-43E9-A396-4C91502E214D}" type="presOf" srcId="{7C19ADEB-AF83-4C0F-9EA3-0BD5C0D29E24}" destId="{DE6DE084-C41E-4909-A2A3-BEC5755A451D}" srcOrd="0" destOrd="0" presId="urn:microsoft.com/office/officeart/2005/8/layout/bList2"/>
    <dgm:cxn modelId="{5ED3B12A-F1F2-4D05-830E-4E9A09B40C01}" type="presParOf" srcId="{EE42493E-D149-4702-99F8-81820ADB903D}" destId="{FC937E9A-BF88-4CEA-B9DA-A5907E895C2E}" srcOrd="0" destOrd="0" presId="urn:microsoft.com/office/officeart/2005/8/layout/bList2"/>
    <dgm:cxn modelId="{7C83D9B3-38F0-4B94-A505-A0AEC61A0C18}" type="presParOf" srcId="{FC937E9A-BF88-4CEA-B9DA-A5907E895C2E}" destId="{2E357198-487F-4B4F-BB0E-90943CB7845A}" srcOrd="0" destOrd="0" presId="urn:microsoft.com/office/officeart/2005/8/layout/bList2"/>
    <dgm:cxn modelId="{6AEFF6B2-B168-46A7-8D6F-084F508F0ED8}" type="presParOf" srcId="{FC937E9A-BF88-4CEA-B9DA-A5907E895C2E}" destId="{58BF7272-46FB-4748-BD92-D9129907DD42}" srcOrd="1" destOrd="0" presId="urn:microsoft.com/office/officeart/2005/8/layout/bList2"/>
    <dgm:cxn modelId="{E7FB27F3-83FE-49E4-A92C-733D2D7EEDC5}" type="presParOf" srcId="{FC937E9A-BF88-4CEA-B9DA-A5907E895C2E}" destId="{B4B62262-5EDC-427A-81CD-D2C020D3B9EC}" srcOrd="2" destOrd="0" presId="urn:microsoft.com/office/officeart/2005/8/layout/bList2"/>
    <dgm:cxn modelId="{71E5FE9A-322B-4E1A-B011-325C07A74897}" type="presParOf" srcId="{FC937E9A-BF88-4CEA-B9DA-A5907E895C2E}" destId="{88611473-22A8-4355-9A88-5B175E992D7D}" srcOrd="3" destOrd="0" presId="urn:microsoft.com/office/officeart/2005/8/layout/bList2"/>
    <dgm:cxn modelId="{62ADE239-6BEF-4601-AC20-6B19D42A28AC}" type="presParOf" srcId="{EE42493E-D149-4702-99F8-81820ADB903D}" destId="{DE6DE084-C41E-4909-A2A3-BEC5755A451D}" srcOrd="1" destOrd="0" presId="urn:microsoft.com/office/officeart/2005/8/layout/bList2"/>
    <dgm:cxn modelId="{F4CF8B08-4650-4422-9879-EA9CEB1A778A}" type="presParOf" srcId="{EE42493E-D149-4702-99F8-81820ADB903D}" destId="{B2DAB033-03ED-4D7A-83BB-549D88FC35A4}" srcOrd="2" destOrd="0" presId="urn:microsoft.com/office/officeart/2005/8/layout/bList2"/>
    <dgm:cxn modelId="{EE585CFF-F369-4BDD-888A-D0262F7B38E0}" type="presParOf" srcId="{B2DAB033-03ED-4D7A-83BB-549D88FC35A4}" destId="{3E2807A4-9216-4572-B42F-285EBF27E198}" srcOrd="0" destOrd="0" presId="urn:microsoft.com/office/officeart/2005/8/layout/bList2"/>
    <dgm:cxn modelId="{758ED3C6-1C38-4119-A977-A44D2D8805DE}" type="presParOf" srcId="{B2DAB033-03ED-4D7A-83BB-549D88FC35A4}" destId="{1027FC02-C43D-4F2F-ADBB-AFDADF1DB57B}" srcOrd="1" destOrd="0" presId="urn:microsoft.com/office/officeart/2005/8/layout/bList2"/>
    <dgm:cxn modelId="{3A8BA562-DA2B-4C2F-94C2-161809FB8022}" type="presParOf" srcId="{B2DAB033-03ED-4D7A-83BB-549D88FC35A4}" destId="{F2E76758-3237-4988-B70A-F46C7612D532}" srcOrd="2" destOrd="0" presId="urn:microsoft.com/office/officeart/2005/8/layout/bList2"/>
    <dgm:cxn modelId="{B2EF836E-16E7-4F80-B3ED-7680F396C022}" type="presParOf" srcId="{B2DAB033-03ED-4D7A-83BB-549D88FC35A4}" destId="{B15F4E13-F842-499B-A549-F872C8CF28F4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B7C099D-B858-4FF7-9900-CB7FE99023D5}" type="doc">
      <dgm:prSet loTypeId="urn:microsoft.com/office/officeart/2005/8/layout/hProcess9" loCatId="process" qsTypeId="urn:microsoft.com/office/officeart/2005/8/quickstyle/simple1#4" qsCatId="simple" csTypeId="urn:microsoft.com/office/officeart/2005/8/colors/accent1_2#4" csCatId="accent1" phldr="1"/>
      <dgm:spPr/>
    </dgm:pt>
    <dgm:pt modelId="{5B0E10E4-3F0A-4971-AE2F-37EFC6580D7E}">
      <dgm:prSet phldrT="[Текст]"/>
      <dgm:spPr/>
      <dgm:t>
        <a:bodyPr/>
        <a:lstStyle/>
        <a:p>
          <a:pPr algn="ctr"/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Имзоланган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лойиҳа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шу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куннинг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ўзида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Девоннинг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тегишли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таркибий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тузилмасига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мазкур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таркибий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тузилма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масъул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ходимининг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Девоннинг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келишилаётган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таркибий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тузилмасида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сақланадиган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лойиҳа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нусхасига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уни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қабул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қилиб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олганлиги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ҳақидаги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белгини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қўйган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ҳолда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бевосита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ходим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орқали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 </a:t>
          </a:r>
          <a:r>
            <a:rPr lang="ru-RU" b="0" i="0" u="none" dirty="0" err="1" smtClean="0">
              <a:solidFill>
                <a:schemeClr val="tx1"/>
              </a:solidFill>
              <a:latin typeface="+mj-lt"/>
            </a:rPr>
            <a:t>қайтарилади</a:t>
          </a:r>
          <a:r>
            <a:rPr lang="ru-RU" b="0" i="0" u="none" dirty="0" smtClean="0">
              <a:solidFill>
                <a:schemeClr val="tx1"/>
              </a:solidFill>
              <a:latin typeface="+mj-lt"/>
            </a:rPr>
            <a:t>.</a:t>
          </a:r>
          <a:endParaRPr lang="ru-RU" dirty="0">
            <a:solidFill>
              <a:schemeClr val="tx1"/>
            </a:solidFill>
            <a:latin typeface="+mj-lt"/>
          </a:endParaRPr>
        </a:p>
      </dgm:t>
    </dgm:pt>
    <dgm:pt modelId="{B36D48D0-F3F5-4726-8F23-A98C258C9445}" type="parTrans" cxnId="{407D2A0C-865A-4EE9-A226-6B71E795B636}">
      <dgm:prSet/>
      <dgm:spPr/>
      <dgm:t>
        <a:bodyPr/>
        <a:lstStyle/>
        <a:p>
          <a:endParaRPr lang="ru-RU"/>
        </a:p>
      </dgm:t>
    </dgm:pt>
    <dgm:pt modelId="{CEF739BE-8DB6-4924-A5D1-40A719C85D2A}" type="sibTrans" cxnId="{407D2A0C-865A-4EE9-A226-6B71E795B636}">
      <dgm:prSet/>
      <dgm:spPr/>
      <dgm:t>
        <a:bodyPr/>
        <a:lstStyle/>
        <a:p>
          <a:endParaRPr lang="ru-RU"/>
        </a:p>
      </dgm:t>
    </dgm:pt>
    <dgm:pt modelId="{025508F2-B053-4E93-B964-7881C93ED4E0}">
      <dgm:prSet custT="1"/>
      <dgm:spPr/>
      <dgm:t>
        <a:bodyPr/>
        <a:lstStyle/>
        <a:p>
          <a:r>
            <a:rPr lang="ru-RU" sz="18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55-банд чиқариб ташланди.</a:t>
          </a:r>
          <a:endParaRPr lang="ru-RU" sz="18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971C242E-212F-4F96-9426-ED54E6ADB5FA}" type="parTrans" cxnId="{D03B256A-36FD-4675-BE2E-A15CB4D7277C}">
      <dgm:prSet/>
      <dgm:spPr/>
      <dgm:t>
        <a:bodyPr/>
        <a:lstStyle/>
        <a:p>
          <a:endParaRPr lang="ru-RU"/>
        </a:p>
      </dgm:t>
    </dgm:pt>
    <dgm:pt modelId="{D102CA0D-D577-4661-BC3B-66276A5ED215}" type="sibTrans" cxnId="{D03B256A-36FD-4675-BE2E-A15CB4D7277C}">
      <dgm:prSet/>
      <dgm:spPr/>
      <dgm:t>
        <a:bodyPr/>
        <a:lstStyle/>
        <a:p>
          <a:endParaRPr lang="ru-RU"/>
        </a:p>
      </dgm:t>
    </dgm:pt>
    <dgm:pt modelId="{601E02AF-AF2A-4B6F-B980-E4D332A52E02}" type="pres">
      <dgm:prSet presAssocID="{8B7C099D-B858-4FF7-9900-CB7FE99023D5}" presName="CompostProcess" presStyleCnt="0">
        <dgm:presLayoutVars>
          <dgm:dir/>
          <dgm:resizeHandles val="exact"/>
        </dgm:presLayoutVars>
      </dgm:prSet>
      <dgm:spPr/>
    </dgm:pt>
    <dgm:pt modelId="{07E4E464-9328-4240-8838-8B8355446E1D}" type="pres">
      <dgm:prSet presAssocID="{8B7C099D-B858-4FF7-9900-CB7FE99023D5}" presName="arrow" presStyleLbl="bgShp" presStyleIdx="0" presStyleCnt="1" custScaleX="115488"/>
      <dgm:spPr/>
    </dgm:pt>
    <dgm:pt modelId="{5E983303-0D2F-472B-8A48-D2AD470874DC}" type="pres">
      <dgm:prSet presAssocID="{8B7C099D-B858-4FF7-9900-CB7FE99023D5}" presName="linearProcess" presStyleCnt="0"/>
      <dgm:spPr/>
    </dgm:pt>
    <dgm:pt modelId="{CBEF112D-7E8E-4E1E-BFF2-9DCCD1692310}" type="pres">
      <dgm:prSet presAssocID="{5B0E10E4-3F0A-4971-AE2F-37EFC6580D7E}" presName="textNode" presStyleLbl="node1" presStyleIdx="0" presStyleCnt="2" custScaleX="230738" custScaleY="150990" custLinFactX="78025" custLinFactNeighborX="100000" custLinFactNeighborY="38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BACE2D-ED65-48E3-825F-46C36701269E}" type="pres">
      <dgm:prSet presAssocID="{CEF739BE-8DB6-4924-A5D1-40A719C85D2A}" presName="sibTrans" presStyleCnt="0"/>
      <dgm:spPr/>
    </dgm:pt>
    <dgm:pt modelId="{1855F76E-CDB3-478A-85B0-3A63B49CBE35}" type="pres">
      <dgm:prSet presAssocID="{025508F2-B053-4E93-B964-7881C93ED4E0}" presName="textNode" presStyleLbl="node1" presStyleIdx="1" presStyleCnt="2" custScaleX="91283" custScaleY="86666" custLinFactX="-221013" custLinFactNeighborX="-300000" custLinFactNeighborY="16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7D2A0C-865A-4EE9-A226-6B71E795B636}" srcId="{8B7C099D-B858-4FF7-9900-CB7FE99023D5}" destId="{5B0E10E4-3F0A-4971-AE2F-37EFC6580D7E}" srcOrd="0" destOrd="0" parTransId="{B36D48D0-F3F5-4726-8F23-A98C258C9445}" sibTransId="{CEF739BE-8DB6-4924-A5D1-40A719C85D2A}"/>
    <dgm:cxn modelId="{F209250F-F0D1-4202-9141-14D28A8C1A5B}" type="presOf" srcId="{8B7C099D-B858-4FF7-9900-CB7FE99023D5}" destId="{601E02AF-AF2A-4B6F-B980-E4D332A52E02}" srcOrd="0" destOrd="0" presId="urn:microsoft.com/office/officeart/2005/8/layout/hProcess9"/>
    <dgm:cxn modelId="{253CE000-5E8D-468D-A187-309B54EA3528}" type="presOf" srcId="{5B0E10E4-3F0A-4971-AE2F-37EFC6580D7E}" destId="{CBEF112D-7E8E-4E1E-BFF2-9DCCD1692310}" srcOrd="0" destOrd="0" presId="urn:microsoft.com/office/officeart/2005/8/layout/hProcess9"/>
    <dgm:cxn modelId="{D03B256A-36FD-4675-BE2E-A15CB4D7277C}" srcId="{8B7C099D-B858-4FF7-9900-CB7FE99023D5}" destId="{025508F2-B053-4E93-B964-7881C93ED4E0}" srcOrd="1" destOrd="0" parTransId="{971C242E-212F-4F96-9426-ED54E6ADB5FA}" sibTransId="{D102CA0D-D577-4661-BC3B-66276A5ED215}"/>
    <dgm:cxn modelId="{CDE01FC6-0907-4F13-8114-5A6A867907D8}" type="presOf" srcId="{025508F2-B053-4E93-B964-7881C93ED4E0}" destId="{1855F76E-CDB3-478A-85B0-3A63B49CBE35}" srcOrd="0" destOrd="0" presId="urn:microsoft.com/office/officeart/2005/8/layout/hProcess9"/>
    <dgm:cxn modelId="{5C8649F7-831F-4914-818C-82BBEE3C6A29}" type="presParOf" srcId="{601E02AF-AF2A-4B6F-B980-E4D332A52E02}" destId="{07E4E464-9328-4240-8838-8B8355446E1D}" srcOrd="0" destOrd="0" presId="urn:microsoft.com/office/officeart/2005/8/layout/hProcess9"/>
    <dgm:cxn modelId="{1880D7DF-6AA4-4900-A489-39CA67AE064F}" type="presParOf" srcId="{601E02AF-AF2A-4B6F-B980-E4D332A52E02}" destId="{5E983303-0D2F-472B-8A48-D2AD470874DC}" srcOrd="1" destOrd="0" presId="urn:microsoft.com/office/officeart/2005/8/layout/hProcess9"/>
    <dgm:cxn modelId="{9832AD01-DC7A-4CA9-BD07-338F10305431}" type="presParOf" srcId="{5E983303-0D2F-472B-8A48-D2AD470874DC}" destId="{CBEF112D-7E8E-4E1E-BFF2-9DCCD1692310}" srcOrd="0" destOrd="0" presId="urn:microsoft.com/office/officeart/2005/8/layout/hProcess9"/>
    <dgm:cxn modelId="{E48298CC-D0CB-4D2A-870B-799D02B4F01A}" type="presParOf" srcId="{5E983303-0D2F-472B-8A48-D2AD470874DC}" destId="{6EBACE2D-ED65-48E3-825F-46C36701269E}" srcOrd="1" destOrd="0" presId="urn:microsoft.com/office/officeart/2005/8/layout/hProcess9"/>
    <dgm:cxn modelId="{FA9842C8-5D84-4671-BD3F-D66B6F06099E}" type="presParOf" srcId="{5E983303-0D2F-472B-8A48-D2AD470874DC}" destId="{1855F76E-CDB3-478A-85B0-3A63B49CBE35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B72E6E1-FA47-4FC1-BFE4-5C97F54A6AD2}" type="doc">
      <dgm:prSet loTypeId="urn:microsoft.com/office/officeart/2009/layout/ReverseList" loCatId="relationship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ru-RU"/>
        </a:p>
      </dgm:t>
    </dgm:pt>
    <dgm:pt modelId="{CE347F15-A2B8-4CD0-AF17-5CA9052D6D79}">
      <dgm:prSet phldrT="[Текст]" custT="1"/>
      <dgm:spPr/>
      <dgm:t>
        <a:bodyPr/>
        <a:lstStyle/>
        <a:p>
          <a:pPr algn="l"/>
          <a:r>
            <a:rPr lang="uz-Cyrl-UZ" sz="1700" dirty="0" smtClean="0"/>
            <a:t>	</a:t>
          </a:r>
        </a:p>
        <a:p>
          <a:pPr algn="just"/>
          <a:r>
            <a:rPr lang="uz-Cyrl-UZ" sz="1500" dirty="0" smtClean="0">
              <a:latin typeface="+mj-lt"/>
            </a:rPr>
            <a:t> 	Лойиҳа ҳуқуқий экспертизадан ўтқазилгандан кейин Девоннинг </a:t>
          </a:r>
          <a:r>
            <a:rPr lang="uz-Cyrl-UZ" sz="1500" b="1" dirty="0" smtClean="0">
              <a:latin typeface="+mj-lt"/>
            </a:rPr>
            <a:t>тегишли таркибий тузилмаси</a:t>
          </a:r>
          <a:r>
            <a:rPr lang="uz-Cyrl-UZ" sz="1500" dirty="0" smtClean="0">
              <a:latin typeface="+mj-lt"/>
            </a:rPr>
            <a:t> раҳбари томонидан кўриб чиқиш учун Ўзбекистон Республикаси Президентига киритилади.</a:t>
          </a:r>
          <a:endParaRPr lang="ru-RU" sz="1500" dirty="0" smtClean="0">
            <a:latin typeface="+mj-lt"/>
          </a:endParaRPr>
        </a:p>
        <a:p>
          <a:pPr algn="just"/>
          <a:r>
            <a:rPr lang="uz-Cyrl-UZ" sz="1500" b="1" dirty="0" smtClean="0">
              <a:latin typeface="+mj-lt"/>
            </a:rPr>
            <a:t>	Ўзбекистон Республикаси Президентининг топшириғига кўра Ўзбекистон Республикаси Президентининг фармонлари, қарорлари ҳамда фармойишлари лойиҳалари Ўзбекистон Респуб-ликаси Бош вазири, унинг ўрин-босарлари, Ўзбекистон Респуб-ликаси Вазирлар Маҳкамаси аппа-ратининг бошқарувчиси, шунингдек бошқа мансабдор шахслар томонидан Ўзбекистон Республикаси Президентига кўриб чиқиш учун киритилиши мумкин.</a:t>
          </a:r>
          <a:endParaRPr lang="ru-RU" sz="1500" dirty="0">
            <a:latin typeface="+mj-lt"/>
          </a:endParaRPr>
        </a:p>
      </dgm:t>
    </dgm:pt>
    <dgm:pt modelId="{28EA460D-19E0-4B89-B731-DF39ED098BBB}" type="parTrans" cxnId="{FB8EE916-8B88-4E5F-9E7E-059E544D6B43}">
      <dgm:prSet/>
      <dgm:spPr/>
      <dgm:t>
        <a:bodyPr/>
        <a:lstStyle/>
        <a:p>
          <a:endParaRPr lang="ru-RU"/>
        </a:p>
      </dgm:t>
    </dgm:pt>
    <dgm:pt modelId="{507C6EF1-343E-49A4-AAA6-D49B502F4199}" type="sibTrans" cxnId="{FB8EE916-8B88-4E5F-9E7E-059E544D6B43}">
      <dgm:prSet/>
      <dgm:spPr/>
      <dgm:t>
        <a:bodyPr/>
        <a:lstStyle/>
        <a:p>
          <a:endParaRPr lang="ru-RU"/>
        </a:p>
      </dgm:t>
    </dgm:pt>
    <dgm:pt modelId="{C7D0E2BA-B583-4B60-B574-027F1760D505}">
      <dgm:prSet phldrT="[Текст]" custT="1"/>
      <dgm:spPr/>
      <dgm:t>
        <a:bodyPr/>
        <a:lstStyle/>
        <a:p>
          <a:pPr algn="l"/>
          <a:endParaRPr lang="uz-Cyrl-UZ" sz="1700" dirty="0" smtClean="0"/>
        </a:p>
        <a:p>
          <a:pPr algn="just"/>
          <a:r>
            <a:rPr lang="uz-Cyrl-UZ" sz="1700" dirty="0" smtClean="0"/>
            <a:t>	</a:t>
          </a:r>
          <a:r>
            <a:rPr lang="uz-Cyrl-UZ" sz="1500" dirty="0" smtClean="0">
              <a:latin typeface="+mj-lt"/>
            </a:rPr>
            <a:t>Лойиҳа ҳуқуқий экспертизадан ўтқазилгандан кейин Девоннинг </a:t>
          </a:r>
          <a:r>
            <a:rPr lang="uz-Cyrl-UZ" sz="1500" b="1" dirty="0" smtClean="0">
              <a:latin typeface="+mj-lt"/>
            </a:rPr>
            <a:t>Ислоҳотларни ҳуқуқий таъминлаш ва ҳуқуқни муҳофаза қилиш фаолиятини мувофиқ-лаштириш хизмати</a:t>
          </a:r>
          <a:r>
            <a:rPr lang="uz-Cyrl-UZ" sz="1500" dirty="0" smtClean="0">
              <a:latin typeface="+mj-lt"/>
            </a:rPr>
            <a:t> раҳбари томонидан кўриб чиқиш учун Ўзбекистон Республикаси Прези-дентига киритилади, </a:t>
          </a:r>
          <a:r>
            <a:rPr lang="uz-Cyrl-UZ" sz="1500" b="1" dirty="0" smtClean="0">
              <a:latin typeface="+mj-lt"/>
            </a:rPr>
            <a:t>Ўзбекистон Республикаси Прези-денти ҳузуридаги Хавфсизлик кенгаши аппаратининг ваколатига тааллуқли масалалар бўйича ҳужжатлар бундан мустасно</a:t>
          </a:r>
          <a:endParaRPr lang="ru-RU" sz="1500" dirty="0">
            <a:latin typeface="+mj-lt"/>
          </a:endParaRPr>
        </a:p>
      </dgm:t>
    </dgm:pt>
    <dgm:pt modelId="{7B41EA78-694B-4C05-844B-AE352187FD95}" type="parTrans" cxnId="{89E0F4ED-67EF-4AEB-A3FB-821BAD0DB6F4}">
      <dgm:prSet/>
      <dgm:spPr/>
      <dgm:t>
        <a:bodyPr/>
        <a:lstStyle/>
        <a:p>
          <a:endParaRPr lang="ru-RU"/>
        </a:p>
      </dgm:t>
    </dgm:pt>
    <dgm:pt modelId="{9DC56AA9-3D3E-4FF8-8827-CAF6121FCF58}" type="sibTrans" cxnId="{89E0F4ED-67EF-4AEB-A3FB-821BAD0DB6F4}">
      <dgm:prSet/>
      <dgm:spPr/>
      <dgm:t>
        <a:bodyPr/>
        <a:lstStyle/>
        <a:p>
          <a:endParaRPr lang="ru-RU"/>
        </a:p>
      </dgm:t>
    </dgm:pt>
    <dgm:pt modelId="{B02B1EE5-5DEB-44DC-92A7-9D04D7C4845F}" type="pres">
      <dgm:prSet presAssocID="{9B72E6E1-FA47-4FC1-BFE4-5C97F54A6AD2}" presName="Name0" presStyleCnt="0">
        <dgm:presLayoutVars>
          <dgm:chMax val="2"/>
          <dgm:chPref val="2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0EBF8FDF-36C7-4A8E-9FDA-2FB7EC4B1DC2}" type="pres">
      <dgm:prSet presAssocID="{9B72E6E1-FA47-4FC1-BFE4-5C97F54A6AD2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0CC1A5-20B2-4D3E-AB37-AD420778653C}" type="pres">
      <dgm:prSet presAssocID="{9B72E6E1-FA47-4FC1-BFE4-5C97F54A6AD2}" presName="LeftNode" presStyleLbl="bgImgPlace1" presStyleIdx="0" presStyleCnt="2" custScaleX="177073" custScaleY="154285" custLinFactNeighborX="-36945" custLinFactNeighborY="-80">
        <dgm:presLayoutVars>
          <dgm:chMax val="2"/>
          <dgm:chPref val="2"/>
        </dgm:presLayoutVars>
      </dgm:prSet>
      <dgm:spPr/>
      <dgm:t>
        <a:bodyPr/>
        <a:lstStyle/>
        <a:p>
          <a:endParaRPr lang="ru-RU"/>
        </a:p>
      </dgm:t>
    </dgm:pt>
    <dgm:pt modelId="{11C41234-2FE9-4688-8701-38A616B35EFA}" type="pres">
      <dgm:prSet presAssocID="{9B72E6E1-FA47-4FC1-BFE4-5C97F54A6AD2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B8A112-0BD4-4D30-9597-9BFFB5750D00}" type="pres">
      <dgm:prSet presAssocID="{9B72E6E1-FA47-4FC1-BFE4-5C97F54A6AD2}" presName="RightNode" presStyleLbl="bgImgPlace1" presStyleIdx="1" presStyleCnt="2" custScaleX="166355" custScaleY="154181" custLinFactNeighborX="31277" custLinFactNeighborY="-83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C10A5B2E-F167-446C-A22C-18289B95D3EA}" type="pres">
      <dgm:prSet presAssocID="{9B72E6E1-FA47-4FC1-BFE4-5C97F54A6AD2}" presName="TopArrow" presStyleLbl="node1" presStyleIdx="0" presStyleCnt="2" custLinFactNeighborX="7352" custLinFactNeighborY="-35680"/>
      <dgm:spPr/>
    </dgm:pt>
    <dgm:pt modelId="{84B006C8-FA14-4F38-9515-D304A43D5219}" type="pres">
      <dgm:prSet presAssocID="{9B72E6E1-FA47-4FC1-BFE4-5C97F54A6AD2}" presName="BottomArrow" presStyleLbl="node1" presStyleIdx="1" presStyleCnt="2" custScaleX="90136" custScaleY="87653" custLinFactNeighborX="-379" custLinFactNeighborY="26989"/>
      <dgm:spPr/>
    </dgm:pt>
  </dgm:ptLst>
  <dgm:cxnLst>
    <dgm:cxn modelId="{9C91A80D-A10F-4251-9915-F038E426F555}" type="presOf" srcId="{CE347F15-A2B8-4CD0-AF17-5CA9052D6D79}" destId="{E30CC1A5-20B2-4D3E-AB37-AD420778653C}" srcOrd="1" destOrd="0" presId="urn:microsoft.com/office/officeart/2009/layout/ReverseList"/>
    <dgm:cxn modelId="{2904823F-AD42-4803-BC6E-7E5FD1587121}" type="presOf" srcId="{C7D0E2BA-B583-4B60-B574-027F1760D505}" destId="{FDB8A112-0BD4-4D30-9597-9BFFB5750D00}" srcOrd="1" destOrd="0" presId="urn:microsoft.com/office/officeart/2009/layout/ReverseList"/>
    <dgm:cxn modelId="{4D06EF7F-1B96-4012-93B1-D51AB32A0CB8}" type="presOf" srcId="{C7D0E2BA-B583-4B60-B574-027F1760D505}" destId="{11C41234-2FE9-4688-8701-38A616B35EFA}" srcOrd="0" destOrd="0" presId="urn:microsoft.com/office/officeart/2009/layout/ReverseList"/>
    <dgm:cxn modelId="{FB8EE916-8B88-4E5F-9E7E-059E544D6B43}" srcId="{9B72E6E1-FA47-4FC1-BFE4-5C97F54A6AD2}" destId="{CE347F15-A2B8-4CD0-AF17-5CA9052D6D79}" srcOrd="0" destOrd="0" parTransId="{28EA460D-19E0-4B89-B731-DF39ED098BBB}" sibTransId="{507C6EF1-343E-49A4-AAA6-D49B502F4199}"/>
    <dgm:cxn modelId="{89E0F4ED-67EF-4AEB-A3FB-821BAD0DB6F4}" srcId="{9B72E6E1-FA47-4FC1-BFE4-5C97F54A6AD2}" destId="{C7D0E2BA-B583-4B60-B574-027F1760D505}" srcOrd="1" destOrd="0" parTransId="{7B41EA78-694B-4C05-844B-AE352187FD95}" sibTransId="{9DC56AA9-3D3E-4FF8-8827-CAF6121FCF58}"/>
    <dgm:cxn modelId="{4AB8020C-B436-4662-8BAA-5849F85266DE}" type="presOf" srcId="{9B72E6E1-FA47-4FC1-BFE4-5C97F54A6AD2}" destId="{B02B1EE5-5DEB-44DC-92A7-9D04D7C4845F}" srcOrd="0" destOrd="0" presId="urn:microsoft.com/office/officeart/2009/layout/ReverseList"/>
    <dgm:cxn modelId="{CCCC0A79-0921-4EE7-B612-164C1CF8F420}" type="presOf" srcId="{CE347F15-A2B8-4CD0-AF17-5CA9052D6D79}" destId="{0EBF8FDF-36C7-4A8E-9FDA-2FB7EC4B1DC2}" srcOrd="0" destOrd="0" presId="urn:microsoft.com/office/officeart/2009/layout/ReverseList"/>
    <dgm:cxn modelId="{715D8BDB-0CF1-4036-9CAF-4075D5384919}" type="presParOf" srcId="{B02B1EE5-5DEB-44DC-92A7-9D04D7C4845F}" destId="{0EBF8FDF-36C7-4A8E-9FDA-2FB7EC4B1DC2}" srcOrd="0" destOrd="0" presId="urn:microsoft.com/office/officeart/2009/layout/ReverseList"/>
    <dgm:cxn modelId="{F3581674-3BD3-4D88-8256-5DC21B43981C}" type="presParOf" srcId="{B02B1EE5-5DEB-44DC-92A7-9D04D7C4845F}" destId="{E30CC1A5-20B2-4D3E-AB37-AD420778653C}" srcOrd="1" destOrd="0" presId="urn:microsoft.com/office/officeart/2009/layout/ReverseList"/>
    <dgm:cxn modelId="{DBD9E59D-7A32-45F0-A256-BA41666BC74E}" type="presParOf" srcId="{B02B1EE5-5DEB-44DC-92A7-9D04D7C4845F}" destId="{11C41234-2FE9-4688-8701-38A616B35EFA}" srcOrd="2" destOrd="0" presId="urn:microsoft.com/office/officeart/2009/layout/ReverseList"/>
    <dgm:cxn modelId="{19FEA040-71DB-4F3C-B718-0E826BD41F79}" type="presParOf" srcId="{B02B1EE5-5DEB-44DC-92A7-9D04D7C4845F}" destId="{FDB8A112-0BD4-4D30-9597-9BFFB5750D00}" srcOrd="3" destOrd="0" presId="urn:microsoft.com/office/officeart/2009/layout/ReverseList"/>
    <dgm:cxn modelId="{7076C9BD-48A8-4789-B9CE-63F58D72E837}" type="presParOf" srcId="{B02B1EE5-5DEB-44DC-92A7-9D04D7C4845F}" destId="{C10A5B2E-F167-446C-A22C-18289B95D3EA}" srcOrd="4" destOrd="0" presId="urn:microsoft.com/office/officeart/2009/layout/ReverseList"/>
    <dgm:cxn modelId="{55A994F2-19D6-4FCC-AF32-DB0F8FC746F7}" type="presParOf" srcId="{B02B1EE5-5DEB-44DC-92A7-9D04D7C4845F}" destId="{84B006C8-FA14-4F38-9515-D304A43D5219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6268BAE-7F58-4FAF-A9E1-98ACB1738C3D}" type="doc">
      <dgm:prSet loTypeId="urn:microsoft.com/office/officeart/2005/8/layout/hList1" loCatId="list" qsTypeId="urn:microsoft.com/office/officeart/2005/8/quickstyle/simple1#6" qsCatId="simple" csTypeId="urn:microsoft.com/office/officeart/2005/8/colors/accent1_2#6" csCatId="accent1" phldr="1"/>
      <dgm:spPr/>
      <dgm:t>
        <a:bodyPr/>
        <a:lstStyle/>
        <a:p>
          <a:endParaRPr lang="ru-RU"/>
        </a:p>
      </dgm:t>
    </dgm:pt>
    <dgm:pt modelId="{EE03611D-E13C-49AE-9372-5002F13CB87E}">
      <dgm:prSet phldrT="[Текст]" custT="1"/>
      <dgm:spPr/>
      <dgm:t>
        <a:bodyPr/>
        <a:lstStyle/>
        <a:p>
          <a:r>
            <a:rPr lang="uz-Cyrl-UZ" sz="1800" b="1" dirty="0" smtClean="0">
              <a:solidFill>
                <a:schemeClr val="tx1"/>
              </a:solidFill>
              <a:latin typeface="+mj-lt"/>
            </a:rPr>
            <a:t>Эски таҳрир</a:t>
          </a:r>
        </a:p>
        <a:p>
          <a:r>
            <a:rPr lang="uz-Cyrl-UZ" sz="1800" b="1" dirty="0" smtClean="0">
              <a:solidFill>
                <a:schemeClr val="tx1"/>
              </a:solidFill>
              <a:latin typeface="+mj-lt"/>
            </a:rPr>
            <a:t>64-модданинг 2-хатбошиси</a:t>
          </a:r>
          <a:endParaRPr lang="ru-RU" sz="1800" b="1" dirty="0">
            <a:solidFill>
              <a:schemeClr val="tx1"/>
            </a:solidFill>
            <a:latin typeface="+mj-lt"/>
          </a:endParaRPr>
        </a:p>
      </dgm:t>
    </dgm:pt>
    <dgm:pt modelId="{07F5E3B0-F05D-444A-B740-130D03456F8C}" type="parTrans" cxnId="{452C9711-44C7-4547-B66D-78CB6AA07A83}">
      <dgm:prSet/>
      <dgm:spPr/>
      <dgm:t>
        <a:bodyPr/>
        <a:lstStyle/>
        <a:p>
          <a:endParaRPr lang="ru-RU"/>
        </a:p>
      </dgm:t>
    </dgm:pt>
    <dgm:pt modelId="{2F722741-2F39-4673-A8E2-61AC35118309}" type="sibTrans" cxnId="{452C9711-44C7-4547-B66D-78CB6AA07A83}">
      <dgm:prSet/>
      <dgm:spPr/>
      <dgm:t>
        <a:bodyPr/>
        <a:lstStyle/>
        <a:p>
          <a:endParaRPr lang="ru-RU"/>
        </a:p>
      </dgm:t>
    </dgm:pt>
    <dgm:pt modelId="{9B864AF1-56E2-4B71-A390-DD50AFA6639E}">
      <dgm:prSet phldrT="[Текст]" custT="1"/>
      <dgm:spPr/>
      <dgm:t>
        <a:bodyPr/>
        <a:lstStyle/>
        <a:p>
          <a:pPr algn="just"/>
          <a:r>
            <a:rPr lang="uz-Cyrl-UZ" sz="1800" b="1" dirty="0" smtClean="0">
              <a:latin typeface="+mj-lt"/>
            </a:rPr>
            <a:t>Сиёсий-ҳуқуқий масалалар хизмати</a:t>
          </a:r>
          <a:r>
            <a:rPr lang="uz-Cyrl-UZ" sz="1800" dirty="0" smtClean="0">
              <a:latin typeface="+mj-lt"/>
            </a:rPr>
            <a:t>га — норматив-ҳуқуқий ҳужжатлар эълон қилинадиган расмий манба-ларда эълон қилишни ташкил этиш (зарурат бўлганда) ҳамда уларнинг тизимли ҳисобини </a:t>
          </a:r>
          <a:r>
            <a:rPr lang="uz-Cyrl-UZ" sz="1800" b="1" dirty="0" smtClean="0">
              <a:latin typeface="+mj-lt"/>
            </a:rPr>
            <a:t>ва назорат нусхаларини</a:t>
          </a:r>
          <a:r>
            <a:rPr lang="uz-Cyrl-UZ" sz="1800" dirty="0" smtClean="0">
              <a:latin typeface="+mj-lt"/>
            </a:rPr>
            <a:t> юритиш учун</a:t>
          </a:r>
          <a:endParaRPr lang="ru-RU" sz="1800" dirty="0">
            <a:latin typeface="+mj-lt"/>
          </a:endParaRPr>
        </a:p>
      </dgm:t>
    </dgm:pt>
    <dgm:pt modelId="{DA9EBAD3-EA57-4988-BC91-A06CD232A73D}" type="parTrans" cxnId="{9EA3385E-B2BE-447B-8594-2B4A1984DBA0}">
      <dgm:prSet/>
      <dgm:spPr/>
      <dgm:t>
        <a:bodyPr/>
        <a:lstStyle/>
        <a:p>
          <a:endParaRPr lang="ru-RU"/>
        </a:p>
      </dgm:t>
    </dgm:pt>
    <dgm:pt modelId="{5E54DD55-0EF9-4D33-860D-BAF8E02F5C8A}" type="sibTrans" cxnId="{9EA3385E-B2BE-447B-8594-2B4A1984DBA0}">
      <dgm:prSet/>
      <dgm:spPr/>
      <dgm:t>
        <a:bodyPr/>
        <a:lstStyle/>
        <a:p>
          <a:endParaRPr lang="ru-RU"/>
        </a:p>
      </dgm:t>
    </dgm:pt>
    <dgm:pt modelId="{616EFAA1-15A6-4C03-93FD-FC46CEC86ACC}">
      <dgm:prSet phldrT="[Текст]" custT="1"/>
      <dgm:spPr/>
      <dgm:t>
        <a:bodyPr/>
        <a:lstStyle/>
        <a:p>
          <a:r>
            <a:rPr lang="uz-Cyrl-UZ" sz="1800" b="1" dirty="0" smtClean="0">
              <a:solidFill>
                <a:schemeClr val="tx1"/>
              </a:solidFill>
              <a:latin typeface="+mj-lt"/>
            </a:rPr>
            <a:t>Янги таҳрир</a:t>
          </a:r>
        </a:p>
        <a:p>
          <a:r>
            <a:rPr lang="uz-Cyrl-UZ" sz="1800" b="1" dirty="0" smtClean="0">
              <a:solidFill>
                <a:schemeClr val="tx1"/>
              </a:solidFill>
              <a:latin typeface="+mj-lt"/>
            </a:rPr>
            <a:t>64-банднинг 2-хатбошиси</a:t>
          </a:r>
          <a:endParaRPr lang="ru-RU" sz="1800" b="1" dirty="0">
            <a:solidFill>
              <a:schemeClr val="tx1"/>
            </a:solidFill>
            <a:latin typeface="+mj-lt"/>
          </a:endParaRPr>
        </a:p>
      </dgm:t>
    </dgm:pt>
    <dgm:pt modelId="{58188F76-A6E8-4668-8F5D-642491C3DD66}" type="parTrans" cxnId="{B7975AE3-30E1-4797-8903-6F097F7291A8}">
      <dgm:prSet/>
      <dgm:spPr/>
      <dgm:t>
        <a:bodyPr/>
        <a:lstStyle/>
        <a:p>
          <a:endParaRPr lang="ru-RU"/>
        </a:p>
      </dgm:t>
    </dgm:pt>
    <dgm:pt modelId="{938AEB49-7D09-4478-A5E5-5CACBEBE3EA8}" type="sibTrans" cxnId="{B7975AE3-30E1-4797-8903-6F097F7291A8}">
      <dgm:prSet/>
      <dgm:spPr/>
      <dgm:t>
        <a:bodyPr/>
        <a:lstStyle/>
        <a:p>
          <a:endParaRPr lang="ru-RU"/>
        </a:p>
      </dgm:t>
    </dgm:pt>
    <dgm:pt modelId="{2B7DFEAA-2302-4D43-8D92-5256CC731FB6}">
      <dgm:prSet phldrT="[Текст]" custT="1"/>
      <dgm:spPr/>
      <dgm:t>
        <a:bodyPr/>
        <a:lstStyle/>
        <a:p>
          <a:pPr algn="just"/>
          <a:r>
            <a:rPr lang="uz-Cyrl-UZ" sz="1800" b="1" dirty="0" smtClean="0">
              <a:latin typeface="+mj-lt"/>
            </a:rPr>
            <a:t>Ислоҳотларни ҳуқуқий таъминлаш ва ҳуқуқни муҳофаза қилиш фаолия-тини мувофиқлаштириш хизмати</a:t>
          </a:r>
          <a:r>
            <a:rPr lang="uz-Cyrl-UZ" sz="1800" dirty="0" smtClean="0">
              <a:latin typeface="+mj-lt"/>
            </a:rPr>
            <a:t>га — норматив-ҳуқуқий ҳужжатлар эълон қилинадиган расмий манбаларда эълон қилишни ташкил этиш (зарурат бўлганда) ҳамда уларнинг тизимли ҳисобини юритиш учун</a:t>
          </a:r>
          <a:endParaRPr lang="ru-RU" sz="1800" dirty="0">
            <a:latin typeface="+mj-lt"/>
          </a:endParaRPr>
        </a:p>
      </dgm:t>
    </dgm:pt>
    <dgm:pt modelId="{4BD20208-17A9-4366-A130-CA99A5012B89}" type="parTrans" cxnId="{968C5563-2DBD-4B73-ADEF-EC015E5823C3}">
      <dgm:prSet/>
      <dgm:spPr/>
      <dgm:t>
        <a:bodyPr/>
        <a:lstStyle/>
        <a:p>
          <a:endParaRPr lang="ru-RU"/>
        </a:p>
      </dgm:t>
    </dgm:pt>
    <dgm:pt modelId="{3BB7B4EC-43D0-418A-8BD2-AAAA2C95D569}" type="sibTrans" cxnId="{968C5563-2DBD-4B73-ADEF-EC015E5823C3}">
      <dgm:prSet/>
      <dgm:spPr/>
      <dgm:t>
        <a:bodyPr/>
        <a:lstStyle/>
        <a:p>
          <a:endParaRPr lang="ru-RU"/>
        </a:p>
      </dgm:t>
    </dgm:pt>
    <dgm:pt modelId="{80FB969E-9FB2-4B05-AA7F-4366FDD63405}" type="pres">
      <dgm:prSet presAssocID="{46268BAE-7F58-4FAF-A9E1-98ACB1738C3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F4400C5-A977-48A1-9D3C-A8E79158259B}" type="pres">
      <dgm:prSet presAssocID="{EE03611D-E13C-49AE-9372-5002F13CB87E}" presName="composite" presStyleCnt="0"/>
      <dgm:spPr/>
    </dgm:pt>
    <dgm:pt modelId="{2453F72B-EF84-4A43-8466-8E297D3DA42B}" type="pres">
      <dgm:prSet presAssocID="{EE03611D-E13C-49AE-9372-5002F13CB87E}" presName="parTx" presStyleLbl="alignNode1" presStyleIdx="0" presStyleCnt="2" custAng="10800000" custFlipVert="1" custScaleX="98716" custScaleY="100000" custLinFactY="-652421" custLinFactNeighborX="1910" custLinFactNeighborY="-7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BD4378-3214-48E4-8834-727DC830F47F}" type="pres">
      <dgm:prSet presAssocID="{EE03611D-E13C-49AE-9372-5002F13CB87E}" presName="desTx" presStyleLbl="alignAccFollowNode1" presStyleIdx="0" presStyleCnt="2" custScaleX="96178" custScaleY="116609" custLinFactNeighborX="545" custLinFactNeighborY="-29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91C6E8-99EA-4AB5-86AA-6D4A00D8BEBC}" type="pres">
      <dgm:prSet presAssocID="{2F722741-2F39-4673-A8E2-61AC35118309}" presName="space" presStyleCnt="0"/>
      <dgm:spPr/>
    </dgm:pt>
    <dgm:pt modelId="{CAFF5308-191B-4115-85CD-C9169E530623}" type="pres">
      <dgm:prSet presAssocID="{616EFAA1-15A6-4C03-93FD-FC46CEC86ACC}" presName="composite" presStyleCnt="0"/>
      <dgm:spPr/>
    </dgm:pt>
    <dgm:pt modelId="{94D0E72B-9DAA-4E64-953F-C2EF4596197D}" type="pres">
      <dgm:prSet presAssocID="{616EFAA1-15A6-4C03-93FD-FC46CEC86ACC}" presName="parTx" presStyleLbl="alignNode1" presStyleIdx="1" presStyleCnt="2" custLinFactNeighborX="-2556" custLinFactNeighborY="-4025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B9B224-00F4-430B-89CC-ECE52B147C45}" type="pres">
      <dgm:prSet presAssocID="{616EFAA1-15A6-4C03-93FD-FC46CEC86ACC}" presName="desTx" presStyleLbl="alignAccFollowNode1" presStyleIdx="1" presStyleCnt="2" custScaleY="115253" custLinFactNeighborX="-3179" custLinFactNeighborY="-39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278EB7C-3E71-4F85-9DE5-F28A11DCCB64}" type="presOf" srcId="{2B7DFEAA-2302-4D43-8D92-5256CC731FB6}" destId="{CCB9B224-00F4-430B-89CC-ECE52B147C45}" srcOrd="0" destOrd="0" presId="urn:microsoft.com/office/officeart/2005/8/layout/hList1"/>
    <dgm:cxn modelId="{968C5563-2DBD-4B73-ADEF-EC015E5823C3}" srcId="{616EFAA1-15A6-4C03-93FD-FC46CEC86ACC}" destId="{2B7DFEAA-2302-4D43-8D92-5256CC731FB6}" srcOrd="0" destOrd="0" parTransId="{4BD20208-17A9-4366-A130-CA99A5012B89}" sibTransId="{3BB7B4EC-43D0-418A-8BD2-AAAA2C95D569}"/>
    <dgm:cxn modelId="{43CCF4A1-F959-43A2-8B94-8B2A225FD9DF}" type="presOf" srcId="{616EFAA1-15A6-4C03-93FD-FC46CEC86ACC}" destId="{94D0E72B-9DAA-4E64-953F-C2EF4596197D}" srcOrd="0" destOrd="0" presId="urn:microsoft.com/office/officeart/2005/8/layout/hList1"/>
    <dgm:cxn modelId="{0E2E10E5-5F1B-45A1-9E1B-9C41C6252620}" type="presOf" srcId="{EE03611D-E13C-49AE-9372-5002F13CB87E}" destId="{2453F72B-EF84-4A43-8466-8E297D3DA42B}" srcOrd="0" destOrd="0" presId="urn:microsoft.com/office/officeart/2005/8/layout/hList1"/>
    <dgm:cxn modelId="{71C4F954-3D0F-4DC4-97ED-A5F5B0D3636F}" type="presOf" srcId="{9B864AF1-56E2-4B71-A390-DD50AFA6639E}" destId="{9FBD4378-3214-48E4-8834-727DC830F47F}" srcOrd="0" destOrd="0" presId="urn:microsoft.com/office/officeart/2005/8/layout/hList1"/>
    <dgm:cxn modelId="{B7975AE3-30E1-4797-8903-6F097F7291A8}" srcId="{46268BAE-7F58-4FAF-A9E1-98ACB1738C3D}" destId="{616EFAA1-15A6-4C03-93FD-FC46CEC86ACC}" srcOrd="1" destOrd="0" parTransId="{58188F76-A6E8-4668-8F5D-642491C3DD66}" sibTransId="{938AEB49-7D09-4478-A5E5-5CACBEBE3EA8}"/>
    <dgm:cxn modelId="{452C9711-44C7-4547-B66D-78CB6AA07A83}" srcId="{46268BAE-7F58-4FAF-A9E1-98ACB1738C3D}" destId="{EE03611D-E13C-49AE-9372-5002F13CB87E}" srcOrd="0" destOrd="0" parTransId="{07F5E3B0-F05D-444A-B740-130D03456F8C}" sibTransId="{2F722741-2F39-4673-A8E2-61AC35118309}"/>
    <dgm:cxn modelId="{9EA3385E-B2BE-447B-8594-2B4A1984DBA0}" srcId="{EE03611D-E13C-49AE-9372-5002F13CB87E}" destId="{9B864AF1-56E2-4B71-A390-DD50AFA6639E}" srcOrd="0" destOrd="0" parTransId="{DA9EBAD3-EA57-4988-BC91-A06CD232A73D}" sibTransId="{5E54DD55-0EF9-4D33-860D-BAF8E02F5C8A}"/>
    <dgm:cxn modelId="{D5377099-1C24-4FDC-8C58-D89DDF0DC9BD}" type="presOf" srcId="{46268BAE-7F58-4FAF-A9E1-98ACB1738C3D}" destId="{80FB969E-9FB2-4B05-AA7F-4366FDD63405}" srcOrd="0" destOrd="0" presId="urn:microsoft.com/office/officeart/2005/8/layout/hList1"/>
    <dgm:cxn modelId="{1D5B9E35-A4BF-42D8-9838-2A59FAC7E94B}" type="presParOf" srcId="{80FB969E-9FB2-4B05-AA7F-4366FDD63405}" destId="{7F4400C5-A977-48A1-9D3C-A8E79158259B}" srcOrd="0" destOrd="0" presId="urn:microsoft.com/office/officeart/2005/8/layout/hList1"/>
    <dgm:cxn modelId="{45A4D234-7EA5-4051-856A-E1BA8A6C77A1}" type="presParOf" srcId="{7F4400C5-A977-48A1-9D3C-A8E79158259B}" destId="{2453F72B-EF84-4A43-8466-8E297D3DA42B}" srcOrd="0" destOrd="0" presId="urn:microsoft.com/office/officeart/2005/8/layout/hList1"/>
    <dgm:cxn modelId="{764A34C8-53AA-4953-AA09-40CB72ECDA88}" type="presParOf" srcId="{7F4400C5-A977-48A1-9D3C-A8E79158259B}" destId="{9FBD4378-3214-48E4-8834-727DC830F47F}" srcOrd="1" destOrd="0" presId="urn:microsoft.com/office/officeart/2005/8/layout/hList1"/>
    <dgm:cxn modelId="{D801DE3B-69F8-4865-8CA7-191DA2CB7C2C}" type="presParOf" srcId="{80FB969E-9FB2-4B05-AA7F-4366FDD63405}" destId="{1791C6E8-99EA-4AB5-86AA-6D4A00D8BEBC}" srcOrd="1" destOrd="0" presId="urn:microsoft.com/office/officeart/2005/8/layout/hList1"/>
    <dgm:cxn modelId="{485B0281-B66C-404D-8360-A6D1A28BE110}" type="presParOf" srcId="{80FB969E-9FB2-4B05-AA7F-4366FDD63405}" destId="{CAFF5308-191B-4115-85CD-C9169E530623}" srcOrd="2" destOrd="0" presId="urn:microsoft.com/office/officeart/2005/8/layout/hList1"/>
    <dgm:cxn modelId="{F07C77EB-EBE5-4963-95F1-094C8885C51A}" type="presParOf" srcId="{CAFF5308-191B-4115-85CD-C9169E530623}" destId="{94D0E72B-9DAA-4E64-953F-C2EF4596197D}" srcOrd="0" destOrd="0" presId="urn:microsoft.com/office/officeart/2005/8/layout/hList1"/>
    <dgm:cxn modelId="{17897079-9D61-4BEE-A341-64AEEED3B7EE}" type="presParOf" srcId="{CAFF5308-191B-4115-85CD-C9169E530623}" destId="{CCB9B224-00F4-430B-89CC-ECE52B147C4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F61DD-03CF-49B0-8812-0EA47673BC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F4327-631D-411A-99FF-E98A2C1CC363}" type="datetimeFigureOut">
              <a:rPr lang="ru-RU"/>
              <a:pPr>
                <a:defRPr/>
              </a:pPr>
              <a:t>10.05.2018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9F343-B846-4B2A-9303-F5B51D2E4B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F9FF45-3205-4829-BB43-89CBA28AEFA4}" type="datetimeFigureOut">
              <a:rPr lang="ru-RU"/>
              <a:pPr>
                <a:defRPr/>
              </a:pPr>
              <a:t>10.05.2018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46C77-C0D6-47A3-92F7-5A952B66E3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68C2B-2E77-4413-B7ED-19BB44BC055B}" type="datetimeFigureOut">
              <a:rPr lang="ru-RU"/>
              <a:pPr>
                <a:defRPr/>
              </a:pPr>
              <a:t>10.05.2018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253EA-98D1-441A-9172-D08006C33E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B264F-A178-488C-99C7-92736168AE5C}" type="datetimeFigureOut">
              <a:rPr lang="ru-RU"/>
              <a:pPr>
                <a:defRPr/>
              </a:pPr>
              <a:t>10.05.2018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B393C-B276-4DA1-9EEE-40989A6C2F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CFF2C-750E-43A1-9E85-BFD85C9A8D91}" type="datetimeFigureOut">
              <a:rPr lang="ru-RU"/>
              <a:pPr>
                <a:defRPr/>
              </a:pPr>
              <a:t>10.05.2018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5F426-F2AC-4008-B071-05772F894D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22DC5-8CD6-4C15-BC0C-F129EC704032}" type="datetimeFigureOut">
              <a:rPr lang="ru-RU"/>
              <a:pPr>
                <a:defRPr/>
              </a:pPr>
              <a:t>10.05.2018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D19AD-7079-4BAA-82A3-9474B5201E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75759-CAA5-4E12-BBED-42DEC0A51D8C}" type="datetimeFigureOut">
              <a:rPr lang="ru-RU"/>
              <a:pPr>
                <a:defRPr/>
              </a:pPr>
              <a:t>10.05.2018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C9450-799D-403F-9A09-442056FD72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26DAE-0ABD-4197-949E-720C35F630E9}" type="datetimeFigureOut">
              <a:rPr lang="ru-RU"/>
              <a:pPr>
                <a:defRPr/>
              </a:pPr>
              <a:t>10.05.2018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07C4D-CC0C-488F-8D74-492C42F238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9E450-EDA5-4BF9-9F8F-8C4843101CEB}" type="datetimeFigureOut">
              <a:rPr lang="ru-RU"/>
              <a:pPr>
                <a:defRPr/>
              </a:pPr>
              <a:t>10.05.2018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D3843-7778-4D0A-82CE-DF7E9E23F7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DB2DE-37EB-4DAE-813A-B2C02BDEB00D}" type="datetimeFigureOut">
              <a:rPr lang="ru-RU"/>
              <a:pPr>
                <a:defRPr/>
              </a:pPr>
              <a:t>10.05.2018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BC083-39CA-498F-88DC-5CC6AACED0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D3FA8-7A36-4A96-B72A-37E73AB46AF3}" type="datetimeFigureOut">
              <a:rPr lang="ru-RU"/>
              <a:pPr>
                <a:defRPr/>
              </a:pPr>
              <a:t>10.05.2018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CDEA34CB-2ADD-4141-8571-3CDA5DF2B4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3EAD1062-6FD5-45F6-9E23-7B159C316DA1}" type="datetimeFigureOut">
              <a:rPr lang="ru-RU"/>
              <a:pPr>
                <a:defRPr/>
              </a:pPr>
              <a:t>10.05.2018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7F8FA9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4A66AC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5AA2AE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4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5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3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827584" y="1556792"/>
            <a:ext cx="7200800" cy="3312368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>
                <a:solidFill>
                  <a:schemeClr val="tx1"/>
                </a:solidFill>
                <a:latin typeface="Arial" charset="0"/>
                <a:cs typeface="Arial" charset="0"/>
              </a:rPr>
              <a:t>Ўзбекистон Республикаси Президентининг 2017 йил 28 июлдаги “Ўзбекистон Республикаси Президенти девонининг регламентини тасдиқлаш тўғрисида”ги Қарори</a:t>
            </a:r>
            <a:r>
              <a:rPr lang="uz-Cyrl-UZ" sz="2400" b="1">
                <a:solidFill>
                  <a:schemeClr val="tx1"/>
                </a:solidFill>
                <a:latin typeface="Arial" charset="0"/>
                <a:cs typeface="Arial" charset="0"/>
              </a:rPr>
              <a:t>га</a:t>
            </a:r>
            <a:r>
              <a:rPr lang="ru-RU" sz="2400" b="1">
                <a:solidFill>
                  <a:schemeClr val="tx1"/>
                </a:solidFill>
                <a:latin typeface="Arial" charset="0"/>
                <a:cs typeface="Arial" charset="0"/>
              </a:rPr>
              <a:t> киритилган ўзгартишлар</a:t>
            </a:r>
            <a:r>
              <a:rPr lang="ru-RU" sz="1800" b="1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uz-Cyrl-UZ" sz="2400" b="1">
                <a:solidFill>
                  <a:schemeClr val="tx1"/>
                </a:solidFill>
                <a:latin typeface="Arial" charset="0"/>
                <a:cs typeface="Arial" charset="0"/>
              </a:rPr>
              <a:t>тўғрисида</a:t>
            </a:r>
            <a:r>
              <a:rPr lang="ru-RU" sz="2400" b="1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endParaRPr lang="uz-Cyrl-UZ" sz="2400" b="1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ctr"/>
            <a:endParaRPr lang="ru-RU" sz="2400" b="1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ctr"/>
            <a:r>
              <a:rPr lang="uz-Cyrl-UZ" sz="1300" b="1">
                <a:solidFill>
                  <a:schemeClr val="tx1"/>
                </a:solidFill>
                <a:latin typeface="Arial" charset="0"/>
                <a:cs typeface="Arial" charset="0"/>
              </a:rPr>
              <a:t>(</a:t>
            </a:r>
            <a:r>
              <a:rPr lang="ru-RU" sz="1300" b="1">
                <a:solidFill>
                  <a:schemeClr val="tx1"/>
                </a:solidFill>
                <a:latin typeface="Arial" charset="0"/>
                <a:cs typeface="Arial" charset="0"/>
              </a:rPr>
              <a:t>2018 йил 3 апрелдаги </a:t>
            </a:r>
            <a:r>
              <a:rPr lang="uz-Cyrl-UZ" sz="1300" b="1">
                <a:solidFill>
                  <a:schemeClr val="tx1"/>
                </a:solidFill>
                <a:latin typeface="Arial" charset="0"/>
                <a:cs typeface="Arial" charset="0"/>
              </a:rPr>
              <a:t>“Амалга оширилаётган ислоҳотларни ҳуқуқий таъминлаш фаолиятини тубдан такомиллаштириш чора-тадбирлари тўғрисида”ги </a:t>
            </a:r>
            <a:r>
              <a:rPr lang="ru-RU" sz="1300" b="1">
                <a:solidFill>
                  <a:schemeClr val="tx1"/>
                </a:solidFill>
                <a:latin typeface="Arial" charset="0"/>
                <a:cs typeface="Arial" charset="0"/>
              </a:rPr>
              <a:t>ПФ-5395-сон Фармон</a:t>
            </a:r>
            <a:r>
              <a:rPr lang="uz-Cyrl-UZ" sz="1300" b="1">
                <a:solidFill>
                  <a:schemeClr val="tx1"/>
                </a:solidFill>
                <a:latin typeface="Arial" charset="0"/>
                <a:cs typeface="Arial" charset="0"/>
              </a:rPr>
              <a:t>)</a:t>
            </a:r>
            <a:endParaRPr lang="ru-RU" sz="1300" b="1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699792" y="6237312"/>
            <a:ext cx="3312368" cy="432048"/>
          </a:xfrm>
          <a:prstGeom prst="roundRect">
            <a:avLst/>
          </a:prstGeom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>
                <a:solidFill>
                  <a:schemeClr val="tx1"/>
                </a:solidFill>
              </a:rPr>
              <a:t>То</a:t>
            </a:r>
            <a:r>
              <a:rPr lang="uz-Cyrl-UZ" sz="1800" b="1" dirty="0">
                <a:solidFill>
                  <a:schemeClr val="tx1"/>
                </a:solidFill>
              </a:rPr>
              <a:t>шкент 2018 йил</a:t>
            </a:r>
            <a:endParaRPr lang="ru-RU" sz="1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2349500"/>
            <a:ext cx="7620000" cy="11430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uz-Cyrl-UZ" sz="4400" smtClean="0"/>
              <a:t>Эътиборингиз учун раҳмат !</a:t>
            </a:r>
            <a:endParaRPr lang="ru-RU" sz="4400" smtClean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4800600"/>
            <a:ext cx="221932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4356100" y="1331913"/>
            <a:ext cx="3816350" cy="48244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      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850" y="1341438"/>
            <a:ext cx="3816350" cy="48244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      </a:t>
            </a:r>
            <a:r>
              <a:rPr lang="ru-RU" sz="1800" dirty="0" err="1">
                <a:solidFill>
                  <a:schemeClr val="tx1"/>
                </a:solidFill>
              </a:rPr>
              <a:t>Девонга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келиб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тушган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қонун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Девоннинг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Сиёсий-ҳуқуқий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масалалар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хизматига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юборилади</a:t>
            </a:r>
            <a:r>
              <a:rPr lang="ru-RU" sz="1800" dirty="0">
                <a:solidFill>
                  <a:schemeClr val="tx1"/>
                </a:solidFill>
              </a:rPr>
              <a:t>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>
                <a:solidFill>
                  <a:schemeClr val="tx1"/>
                </a:solidFill>
              </a:rPr>
              <a:t>      </a:t>
            </a:r>
            <a:r>
              <a:rPr lang="ru-RU" sz="1800" dirty="0" err="1">
                <a:solidFill>
                  <a:schemeClr val="tx1"/>
                </a:solidFill>
              </a:rPr>
              <a:t>Девоннинг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Сиёсий-ҳуқуқий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масалалар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хизмати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қонун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билан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тартибга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солинадиган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масалалар-нинг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мазмунидан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келиб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чиққан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ҳолда</a:t>
            </a:r>
            <a:r>
              <a:rPr lang="ru-RU" sz="1800" dirty="0">
                <a:solidFill>
                  <a:schemeClr val="tx1"/>
                </a:solidFill>
              </a:rPr>
              <a:t>, </a:t>
            </a:r>
            <a:r>
              <a:rPr lang="ru-RU" sz="1800" dirty="0" err="1">
                <a:solidFill>
                  <a:schemeClr val="tx1"/>
                </a:solidFill>
              </a:rPr>
              <a:t>уни</a:t>
            </a:r>
            <a:r>
              <a:rPr lang="ru-RU" sz="1800" dirty="0">
                <a:solidFill>
                  <a:schemeClr val="tx1"/>
                </a:solidFill>
              </a:rPr>
              <a:t> эксперт </a:t>
            </a:r>
            <a:r>
              <a:rPr lang="ru-RU" sz="1800" dirty="0" err="1">
                <a:solidFill>
                  <a:schemeClr val="tx1"/>
                </a:solidFill>
              </a:rPr>
              <a:t>жиҳатдан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ўрганиб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чиқиш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ёки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Ўзбекистон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Республикаси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Президентига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имзолашга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киритиш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учун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бошқа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таркибий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тузилмаларга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юбориши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мумкин</a:t>
            </a:r>
            <a:r>
              <a:rPr lang="ru-RU" sz="18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611188" y="468313"/>
            <a:ext cx="3168650" cy="1085850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800" b="1" dirty="0">
                <a:solidFill>
                  <a:schemeClr val="tx1"/>
                </a:solidFill>
              </a:rPr>
              <a:t>Эски таҳрир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800" b="1" dirty="0">
                <a:solidFill>
                  <a:schemeClr val="tx1"/>
                </a:solidFill>
              </a:rPr>
              <a:t>18-банд</a:t>
            </a:r>
            <a:endParaRPr lang="ru-RU" sz="1800" b="1" dirty="0">
              <a:solidFill>
                <a:schemeClr val="tx1"/>
              </a:solidFill>
            </a:endParaRPr>
          </a:p>
        </p:txBody>
      </p:sp>
      <p:sp>
        <p:nvSpPr>
          <p:cNvPr id="14340" name="Прямоугольник 10"/>
          <p:cNvSpPr>
            <a:spLocks noChangeArrowheads="1"/>
          </p:cNvSpPr>
          <p:nvPr/>
        </p:nvSpPr>
        <p:spPr bwMode="auto">
          <a:xfrm>
            <a:off x="4392613" y="1974850"/>
            <a:ext cx="3743325" cy="353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uz-Cyrl-UZ" sz="1600">
                <a:latin typeface="Times New Roman" pitchFamily="18" charset="0"/>
              </a:rPr>
              <a:t>        Девонга келиб тушган қонун Девоннинг </a:t>
            </a:r>
            <a:r>
              <a:rPr lang="uz-Cyrl-UZ" sz="1600" b="1">
                <a:latin typeface="Times New Roman" pitchFamily="18" charset="0"/>
              </a:rPr>
              <a:t>Ислоҳотларни ҳуқуқий таъминлаш ва ҳуқуқни муҳофаза қилиш фаолиятини мувофиқлаш-тириш хизмати</a:t>
            </a:r>
            <a:r>
              <a:rPr lang="uz-Cyrl-UZ" sz="1600">
                <a:latin typeface="Times New Roman" pitchFamily="18" charset="0"/>
              </a:rPr>
              <a:t>га юборилади.</a:t>
            </a:r>
            <a:endParaRPr lang="ru-RU" sz="1600">
              <a:latin typeface="Times New Roman" pitchFamily="18" charset="0"/>
            </a:endParaRPr>
          </a:p>
          <a:p>
            <a:pPr algn="just"/>
            <a:r>
              <a:rPr lang="uz-Cyrl-UZ" sz="1600">
                <a:latin typeface="Times New Roman" pitchFamily="18" charset="0"/>
              </a:rPr>
              <a:t>       Девоннинг </a:t>
            </a:r>
            <a:r>
              <a:rPr lang="uz-Cyrl-UZ" sz="1600" b="1">
                <a:latin typeface="Times New Roman" pitchFamily="18" charset="0"/>
              </a:rPr>
              <a:t>Ислоҳотларни ҳуқуқий таъминлаш ва ҳуқуқни муҳофаза қилиш фаолиятини мувофиқлаш-тириш хизмати</a:t>
            </a:r>
            <a:r>
              <a:rPr lang="uz-Cyrl-UZ" sz="1600">
                <a:latin typeface="Times New Roman" pitchFamily="18" charset="0"/>
              </a:rPr>
              <a:t> қонун билан тартибга солинадиган масалаларнинг мазмунидан келиб чиққан ҳолда, уни эксперт жиҳатдан ўрганиб чиқиш ёки </a:t>
            </a:r>
            <a:r>
              <a:rPr lang="uz-Cyrl-UZ" sz="1600" b="1">
                <a:latin typeface="Times New Roman" pitchFamily="18" charset="0"/>
              </a:rPr>
              <a:t>Хизмат ҳузуридаги Маслаҳат кенгашига муҳокама</a:t>
            </a:r>
            <a:r>
              <a:rPr lang="uz-Cyrl-UZ" sz="1600">
                <a:latin typeface="Times New Roman" pitchFamily="18" charset="0"/>
              </a:rPr>
              <a:t> учун киритиши мумкин.</a:t>
            </a:r>
            <a:endParaRPr lang="ru-RU" sz="1600">
              <a:latin typeface="Times New Roman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4643438" y="476250"/>
            <a:ext cx="3168650" cy="1085850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800" b="1" dirty="0">
                <a:solidFill>
                  <a:schemeClr val="tx1"/>
                </a:solidFill>
              </a:rPr>
              <a:t>Янги таҳрир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800" b="1" dirty="0">
                <a:solidFill>
                  <a:schemeClr val="tx1"/>
                </a:solidFill>
              </a:rPr>
              <a:t>18-банд</a:t>
            </a:r>
            <a:endParaRPr lang="ru-RU" sz="1800" b="1" dirty="0">
              <a:solidFill>
                <a:schemeClr val="tx1"/>
              </a:solidFill>
            </a:endParaRPr>
          </a:p>
        </p:txBody>
      </p:sp>
      <p:pic>
        <p:nvPicPr>
          <p:cNvPr id="1434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525" y="0"/>
            <a:ext cx="7112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23528" y="476672"/>
          <a:ext cx="7992888" cy="5924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437563" y="0"/>
            <a:ext cx="706437" cy="133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/>
          <p:cNvGraphicFramePr>
            <a:graphicFrameLocks noGrp="1"/>
          </p:cNvGraphicFramePr>
          <p:nvPr>
            <p:ph idx="1"/>
          </p:nvPr>
        </p:nvGraphicFramePr>
        <p:xfrm>
          <a:off x="323528" y="548680"/>
          <a:ext cx="8064896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6386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671513" cy="126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8"/>
          <p:cNvGraphicFramePr>
            <a:graphicFrameLocks noGrp="1"/>
          </p:cNvGraphicFramePr>
          <p:nvPr>
            <p:ph idx="1"/>
          </p:nvPr>
        </p:nvGraphicFramePr>
        <p:xfrm>
          <a:off x="323528" y="548680"/>
          <a:ext cx="8064896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437563" y="0"/>
            <a:ext cx="706437" cy="133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467544" y="1124744"/>
          <a:ext cx="7848872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7"/>
          <a:srcRect r="67099"/>
          <a:stretch>
            <a:fillRect/>
          </a:stretch>
        </p:blipFill>
        <p:spPr bwMode="auto">
          <a:xfrm>
            <a:off x="7938" y="0"/>
            <a:ext cx="1439862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</p:nvPr>
        </p:nvGraphicFramePr>
        <p:xfrm>
          <a:off x="179512" y="857433"/>
          <a:ext cx="820891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Скругленный прямоугольник 8"/>
          <p:cNvSpPr/>
          <p:nvPr/>
        </p:nvSpPr>
        <p:spPr>
          <a:xfrm>
            <a:off x="395288" y="258763"/>
            <a:ext cx="1296987" cy="10969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800" b="1" dirty="0">
                <a:solidFill>
                  <a:schemeClr val="tx1"/>
                </a:solidFill>
              </a:rPr>
              <a:t>Эски таҳрир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800" b="1" dirty="0">
                <a:solidFill>
                  <a:schemeClr val="tx1"/>
                </a:solidFill>
              </a:rPr>
              <a:t>56-банд</a:t>
            </a:r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75463" y="341313"/>
            <a:ext cx="1296987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Прямоугольник 10"/>
          <p:cNvSpPr>
            <a:spLocks noChangeArrowheads="1"/>
          </p:cNvSpPr>
          <p:nvPr/>
        </p:nvSpPr>
        <p:spPr bwMode="auto">
          <a:xfrm>
            <a:off x="6875463" y="346075"/>
            <a:ext cx="1368425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z-Cyrl-UZ" sz="1800" b="1">
                <a:latin typeface="Times New Roman" pitchFamily="18" charset="0"/>
              </a:rPr>
              <a:t>Янги таҳрир</a:t>
            </a:r>
          </a:p>
          <a:p>
            <a:pPr algn="ctr"/>
            <a:r>
              <a:rPr lang="uz-Cyrl-UZ" sz="1800" b="1">
                <a:latin typeface="Times New Roman" pitchFamily="18" charset="0"/>
              </a:rPr>
              <a:t>56-банд</a:t>
            </a:r>
          </a:p>
        </p:txBody>
      </p:sp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437563" y="0"/>
            <a:ext cx="706437" cy="133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23528" y="620688"/>
          <a:ext cx="8064896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437563" y="0"/>
            <a:ext cx="706437" cy="133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5"/>
          <p:cNvSpPr txBox="1">
            <a:spLocks noChangeArrowheads="1"/>
          </p:cNvSpPr>
          <p:nvPr/>
        </p:nvSpPr>
        <p:spPr bwMode="auto">
          <a:xfrm>
            <a:off x="3276600" y="80963"/>
            <a:ext cx="25193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z-Cyrl-UZ" sz="3200" b="1">
                <a:latin typeface="Times New Roman" pitchFamily="18" charset="0"/>
              </a:rPr>
              <a:t>66-банд</a:t>
            </a:r>
            <a:endParaRPr lang="ru-RU" sz="3200" b="1">
              <a:latin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5288" y="774700"/>
            <a:ext cx="8569325" cy="1358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800" dirty="0">
                <a:solidFill>
                  <a:schemeClr val="tx1"/>
                </a:solidFill>
              </a:rPr>
              <a:t>Девоннинг </a:t>
            </a:r>
            <a:r>
              <a:rPr lang="uz-Cyrl-UZ" sz="1800" b="1" dirty="0">
                <a:solidFill>
                  <a:schemeClr val="tx1"/>
                </a:solidFill>
              </a:rPr>
              <a:t>Сиёсий-ҳуқуқий масалалар хизмати</a:t>
            </a:r>
            <a:r>
              <a:rPr lang="uz-Cyrl-UZ" sz="1800" dirty="0">
                <a:solidFill>
                  <a:schemeClr val="tx1"/>
                </a:solidFill>
              </a:rPr>
              <a:t> Ўзбекистон Республикаси Президенти фармонлари, қарорлари ва фармойишларининг электрон шаклларини, шунингдек уларга ахборот-таҳлил материалларни ҳужжатни ижрочилар ва аҳолига етказиш бўйича чора-тадбирлар амалга ошириш учун Ўзбекистон Республикаси Адлия вазирлигига юборади.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0825" y="2957513"/>
            <a:ext cx="8713788" cy="3711575"/>
          </a:xfrm>
          <a:prstGeom prst="roundRect">
            <a:avLst>
              <a:gd name="adj" fmla="val 79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800" dirty="0">
                <a:solidFill>
                  <a:schemeClr val="tx1"/>
                </a:solidFill>
              </a:rPr>
              <a:t>Девоннинг </a:t>
            </a:r>
            <a:r>
              <a:rPr lang="uz-Cyrl-UZ" sz="1800" b="1" dirty="0">
                <a:solidFill>
                  <a:schemeClr val="tx1"/>
                </a:solidFill>
              </a:rPr>
              <a:t>Ислоҳотларни ҳуқуқий таъминлаш ва ҳуқуқни муҳофаза қилиш фаолиятини мувофиқлаштириш хизмати</a:t>
            </a:r>
            <a:r>
              <a:rPr lang="uz-Cyrl-UZ" sz="1800" dirty="0">
                <a:solidFill>
                  <a:schemeClr val="tx1"/>
                </a:solidFill>
              </a:rPr>
              <a:t>:</a:t>
            </a:r>
            <a:endParaRPr lang="ru-RU" sz="1800" dirty="0">
              <a:solidFill>
                <a:schemeClr val="tx1"/>
              </a:solidFill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800" dirty="0">
                <a:solidFill>
                  <a:schemeClr val="tx1"/>
                </a:solidFill>
              </a:rPr>
              <a:t>Ўзбекистон Республикаси Адлия вазирлиги –– Ўзбекистон Республикаси Президентининг фармонлари, қарорлари ва фармойишларининг электрон шаклларини, шунингдек уларга ахборот-таҳлил материалларни ҳужжатни ижрочилар ва аҳолига етказиш бўйича чора-тадбирлар амалга ошириш учун;</a:t>
            </a:r>
            <a:endParaRPr lang="ru-RU" sz="1800" dirty="0">
              <a:solidFill>
                <a:schemeClr val="tx1"/>
              </a:solidFill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800" b="1" dirty="0">
                <a:solidFill>
                  <a:schemeClr val="tx1"/>
                </a:solidFill>
              </a:rPr>
              <a:t>тегишли ташкилотлар –– Ўзбекистон Республикаси Президентининг фармонлари, қарорлари ва фармойишларининг электрон шаклларини расмий эълон қилиш учун (заруриятга кўра);</a:t>
            </a:r>
            <a:endParaRPr lang="ru-RU" sz="1800" dirty="0">
              <a:solidFill>
                <a:schemeClr val="tx1"/>
              </a:solidFill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800" b="1" dirty="0">
                <a:solidFill>
                  <a:schemeClr val="tx1"/>
                </a:solidFill>
              </a:rPr>
              <a:t>Ўзбекистон Республикаси Президентининг Матбуот-хизмати –– Ўзбекистон Республикаси Президентининг фармонлари, қарорлари ва фармойишларининг электрон шаклларини Ўзбекистон Республикаси Президентининг расмий веб-саҳифасида чоп этиш (заруриятга кўра) учун юборади.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21508" name="TextBox 9"/>
          <p:cNvSpPr txBox="1">
            <a:spLocks noChangeArrowheads="1"/>
          </p:cNvSpPr>
          <p:nvPr/>
        </p:nvSpPr>
        <p:spPr bwMode="auto">
          <a:xfrm rot="-560184">
            <a:off x="80963" y="2632075"/>
            <a:ext cx="1736725" cy="36830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z-Cyrl-UZ" sz="1800" b="1">
                <a:latin typeface="Times New Roman" pitchFamily="18" charset="0"/>
              </a:rPr>
              <a:t>Янги таҳрири</a:t>
            </a:r>
            <a:endParaRPr lang="ru-RU" sz="1800" b="1">
              <a:latin typeface="Times New Roman" pitchFamily="18" charset="0"/>
            </a:endParaRPr>
          </a:p>
        </p:txBody>
      </p:sp>
      <p:sp>
        <p:nvSpPr>
          <p:cNvPr id="21509" name="TextBox 10"/>
          <p:cNvSpPr txBox="1">
            <a:spLocks noChangeArrowheads="1"/>
          </p:cNvSpPr>
          <p:nvPr/>
        </p:nvSpPr>
        <p:spPr bwMode="auto">
          <a:xfrm rot="-560184">
            <a:off x="80963" y="377825"/>
            <a:ext cx="1736725" cy="369888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z-Cyrl-UZ" sz="1800" b="1">
                <a:latin typeface="Times New Roman" pitchFamily="18" charset="0"/>
              </a:rPr>
              <a:t>Эски таҳрири</a:t>
            </a:r>
            <a:endParaRPr lang="ru-RU" sz="1800" b="1">
              <a:latin typeface="Times New Roman" pitchFamily="18" charset="0"/>
            </a:endParaRPr>
          </a:p>
        </p:txBody>
      </p:sp>
      <p:pic>
        <p:nvPicPr>
          <p:cNvPr id="215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08988" y="0"/>
            <a:ext cx="735012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238</TotalTime>
  <Words>259</Words>
  <Application>Microsoft Office PowerPoint</Application>
  <PresentationFormat>Экран (4:3)</PresentationFormat>
  <Paragraphs>26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Calibri</vt:lpstr>
      <vt:lpstr>Book Antiqua</vt:lpstr>
      <vt:lpstr>Соседство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Эътиборингиз учун раҳмат !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Ўзбекистон республикаси Президентининг 2017 йил  28 июлдаги “Ўзбекистон Республикаси Президенти девонининг регламентини тасдиқлаш тўғрисида”ги Қарорига 2018 йил  3 апрелдаги ПФ-5395-сон Фармони билан киритилган ўзгартишлар тўғрисида</dc:title>
  <dc:creator>Davletov</dc:creator>
  <cp:lastModifiedBy>hakimova</cp:lastModifiedBy>
  <cp:revision>22</cp:revision>
  <dcterms:created xsi:type="dcterms:W3CDTF">2018-05-04T06:26:29Z</dcterms:created>
  <dcterms:modified xsi:type="dcterms:W3CDTF">2018-05-10T04:28:39Z</dcterms:modified>
</cp:coreProperties>
</file>