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88" r:id="rId4"/>
    <p:sldId id="284" r:id="rId5"/>
    <p:sldId id="278" r:id="rId6"/>
    <p:sldId id="258" r:id="rId7"/>
    <p:sldId id="290" r:id="rId8"/>
    <p:sldId id="282" r:id="rId9"/>
    <p:sldId id="287" r:id="rId10"/>
    <p:sldId id="292" r:id="rId11"/>
    <p:sldId id="264" r:id="rId12"/>
    <p:sldId id="286" r:id="rId13"/>
    <p:sldId id="29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E5C751-D0EF-47C3-A432-441BEAE353D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2DA9AF-B64E-4175-97EA-A5CEB36BB4A9}">
      <dgm:prSet phldrT="[Text]" custT="1"/>
      <dgm:spPr>
        <a:solidFill>
          <a:srgbClr val="FF0000"/>
        </a:solidFill>
      </dgm:spPr>
      <dgm:t>
        <a:bodyPr/>
        <a:lstStyle/>
        <a:p>
          <a:r>
            <a:rPr lang="ru-RU" sz="2400" dirty="0">
              <a:solidFill>
                <a:schemeClr val="tx1"/>
              </a:solidFill>
              <a:latin typeface="Muller Bold"/>
              <a:cs typeface="Times New Roman" panose="02020603050405020304" pitchFamily="18" charset="0"/>
            </a:rPr>
            <a:t>Повышение </a:t>
          </a:r>
          <a:r>
            <a:rPr lang="ru-RU" sz="2400" b="1" dirty="0">
              <a:solidFill>
                <a:schemeClr val="tx1"/>
              </a:solidFill>
              <a:latin typeface="Muller Bold"/>
              <a:cs typeface="Times New Roman" panose="02020603050405020304" pitchFamily="18" charset="0"/>
            </a:rPr>
            <a:t>прозрачности</a:t>
          </a:r>
          <a:r>
            <a:rPr lang="ru-RU" sz="2400" dirty="0">
              <a:solidFill>
                <a:schemeClr val="tx1"/>
              </a:solidFill>
              <a:latin typeface="Muller Bold"/>
              <a:cs typeface="Times New Roman" panose="02020603050405020304" pitchFamily="18" charset="0"/>
            </a:rPr>
            <a:t> деятельности государственных органов</a:t>
          </a:r>
          <a:endParaRPr lang="en-US" sz="2400" dirty="0">
            <a:latin typeface="Muller Bold"/>
          </a:endParaRPr>
        </a:p>
      </dgm:t>
    </dgm:pt>
    <dgm:pt modelId="{4B7B053A-A8A6-4687-ABF4-701389D36BD4}" type="parTrans" cxnId="{78939188-0559-46C1-B300-CFCFD2D4A8C2}">
      <dgm:prSet/>
      <dgm:spPr/>
      <dgm:t>
        <a:bodyPr/>
        <a:lstStyle/>
        <a:p>
          <a:endParaRPr lang="en-US"/>
        </a:p>
      </dgm:t>
    </dgm:pt>
    <dgm:pt modelId="{F5566CB1-E92F-4D3D-B1BE-0BEAC2E1E157}" type="sibTrans" cxnId="{78939188-0559-46C1-B300-CFCFD2D4A8C2}">
      <dgm:prSet/>
      <dgm:spPr/>
      <dgm:t>
        <a:bodyPr/>
        <a:lstStyle/>
        <a:p>
          <a:endParaRPr lang="en-US"/>
        </a:p>
      </dgm:t>
    </dgm:pt>
    <dgm:pt modelId="{9BB5DABF-5DBA-46A8-9801-87B4065B54A3}">
      <dgm:prSet phldrT="[Text]" custT="1"/>
      <dgm:spPr>
        <a:solidFill>
          <a:srgbClr val="FFC000"/>
        </a:solidFill>
      </dgm:spPr>
      <dgm:t>
        <a:bodyPr anchor="ctr"/>
        <a:lstStyle/>
        <a:p>
          <a:pPr>
            <a:spcAft>
              <a:spcPts val="0"/>
            </a:spcAft>
          </a:pPr>
          <a:r>
            <a:rPr lang="ru-RU" sz="2400" dirty="0">
              <a:solidFill>
                <a:schemeClr val="tx1"/>
              </a:solidFill>
              <a:latin typeface="Muller Bold"/>
              <a:cs typeface="Times New Roman" panose="02020603050405020304" pitchFamily="18" charset="0"/>
            </a:rPr>
            <a:t>Рациональное использование бюджетных средств</a:t>
          </a:r>
        </a:p>
        <a:p>
          <a:pPr>
            <a:spcAft>
              <a:spcPts val="0"/>
            </a:spcAft>
          </a:pPr>
          <a:r>
            <a:rPr lang="ru-RU" sz="2400" dirty="0">
              <a:solidFill>
                <a:schemeClr val="tx1"/>
              </a:solidFill>
              <a:latin typeface="Muller Bold"/>
              <a:cs typeface="Times New Roman" panose="02020603050405020304" pitchFamily="18" charset="0"/>
            </a:rPr>
            <a:t>Предупреждение коррупции </a:t>
          </a:r>
        </a:p>
        <a:p>
          <a:pPr>
            <a:spcAft>
              <a:spcPts val="0"/>
            </a:spcAft>
          </a:pPr>
          <a:r>
            <a:rPr lang="ru-RU" sz="2400" dirty="0">
              <a:solidFill>
                <a:schemeClr val="tx1"/>
              </a:solidFill>
              <a:latin typeface="Muller Bold"/>
              <a:cs typeface="Times New Roman" panose="02020603050405020304" pitchFamily="18" charset="0"/>
            </a:rPr>
            <a:t>при </a:t>
          </a:r>
          <a:r>
            <a:rPr lang="ru-RU" sz="2400" b="1" dirty="0">
              <a:solidFill>
                <a:schemeClr val="tx1"/>
              </a:solidFill>
              <a:latin typeface="Muller Bold"/>
              <a:cs typeface="Times New Roman" panose="02020603050405020304" pitchFamily="18" charset="0"/>
            </a:rPr>
            <a:t>государственных закупках</a:t>
          </a:r>
          <a:endParaRPr lang="en-US" sz="2400" b="1" dirty="0">
            <a:solidFill>
              <a:schemeClr val="tx1"/>
            </a:solidFill>
            <a:latin typeface="Muller Bold"/>
            <a:cs typeface="Times New Roman" panose="02020603050405020304" pitchFamily="18" charset="0"/>
          </a:endParaRPr>
        </a:p>
      </dgm:t>
    </dgm:pt>
    <dgm:pt modelId="{8D429177-7850-4F38-8912-51A141E33D92}" type="parTrans" cxnId="{2F536786-0648-45C9-B660-025C44C3DE8B}">
      <dgm:prSet/>
      <dgm:spPr/>
      <dgm:t>
        <a:bodyPr/>
        <a:lstStyle/>
        <a:p>
          <a:endParaRPr lang="en-US"/>
        </a:p>
      </dgm:t>
    </dgm:pt>
    <dgm:pt modelId="{F24BD72A-68B4-4C5E-A4CC-B5BA3C489D3F}" type="sibTrans" cxnId="{2F536786-0648-45C9-B660-025C44C3DE8B}">
      <dgm:prSet/>
      <dgm:spPr/>
      <dgm:t>
        <a:bodyPr/>
        <a:lstStyle/>
        <a:p>
          <a:endParaRPr lang="en-US"/>
        </a:p>
      </dgm:t>
    </dgm:pt>
    <dgm:pt modelId="{5844BEC6-3D93-4DDE-AB89-B97C3AEA7152}">
      <dgm:prSet phldrT="[Text]" custT="1"/>
      <dgm:spPr>
        <a:solidFill>
          <a:srgbClr val="FFFF0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400" dirty="0">
              <a:latin typeface="Muller Bold"/>
              <a:cs typeface="Times New Roman" panose="02020603050405020304" pitchFamily="18" charset="0"/>
            </a:rPr>
            <a:t>Укрепление </a:t>
          </a:r>
        </a:p>
        <a:p>
          <a:pPr>
            <a:spcAft>
              <a:spcPts val="0"/>
            </a:spcAft>
          </a:pPr>
          <a:r>
            <a:rPr lang="ru-RU" sz="2400" dirty="0">
              <a:latin typeface="Muller Bold"/>
              <a:cs typeface="Times New Roman" panose="02020603050405020304" pitchFamily="18" charset="0"/>
            </a:rPr>
            <a:t>исполнительской дисциплины</a:t>
          </a:r>
          <a:endParaRPr lang="en-US" sz="2400" dirty="0">
            <a:latin typeface="Muller Bold"/>
            <a:cs typeface="Times New Roman" panose="02020603050405020304" pitchFamily="18" charset="0"/>
          </a:endParaRPr>
        </a:p>
      </dgm:t>
    </dgm:pt>
    <dgm:pt modelId="{F8D58918-F616-4909-B691-08BA9F544F48}" type="parTrans" cxnId="{CA49EABA-9C62-4C71-8391-55A58E4B98BE}">
      <dgm:prSet/>
      <dgm:spPr/>
      <dgm:t>
        <a:bodyPr/>
        <a:lstStyle/>
        <a:p>
          <a:endParaRPr lang="en-US"/>
        </a:p>
      </dgm:t>
    </dgm:pt>
    <dgm:pt modelId="{B57C353A-3966-4402-81C6-48AAC42D0EB5}" type="sibTrans" cxnId="{CA49EABA-9C62-4C71-8391-55A58E4B98BE}">
      <dgm:prSet/>
      <dgm:spPr/>
      <dgm:t>
        <a:bodyPr/>
        <a:lstStyle/>
        <a:p>
          <a:endParaRPr lang="en-US"/>
        </a:p>
      </dgm:t>
    </dgm:pt>
    <dgm:pt modelId="{5AECAD60-FFDD-4CEE-AC76-735CEE7A2005}" type="pres">
      <dgm:prSet presAssocID="{97E5C751-D0EF-47C3-A432-441BEAE353D3}" presName="arrowDiagram" presStyleCnt="0">
        <dgm:presLayoutVars>
          <dgm:chMax val="5"/>
          <dgm:dir/>
          <dgm:resizeHandles val="exact"/>
        </dgm:presLayoutVars>
      </dgm:prSet>
      <dgm:spPr/>
    </dgm:pt>
    <dgm:pt modelId="{8CFCBD21-D967-4581-9ED6-CF899F07E278}" type="pres">
      <dgm:prSet presAssocID="{97E5C751-D0EF-47C3-A432-441BEAE353D3}" presName="arrow" presStyleLbl="bgShp" presStyleIdx="0" presStyleCnt="1" custScaleX="81713" custScaleY="106667" custLinFactNeighborX="-4216" custLinFactNeighborY="-16894"/>
      <dgm:spPr>
        <a:solidFill>
          <a:schemeClr val="tx2">
            <a:lumMod val="90000"/>
          </a:schemeClr>
        </a:solidFill>
      </dgm:spPr>
    </dgm:pt>
    <dgm:pt modelId="{45EF1287-C8E8-4909-86D5-1369FE1244E2}" type="pres">
      <dgm:prSet presAssocID="{97E5C751-D0EF-47C3-A432-441BEAE353D3}" presName="arrowDiagram3" presStyleCnt="0"/>
      <dgm:spPr/>
    </dgm:pt>
    <dgm:pt modelId="{4921AC04-D934-4CD4-AAE8-1E29ADBA57F5}" type="pres">
      <dgm:prSet presAssocID="{432DA9AF-B64E-4175-97EA-A5CEB36BB4A9}" presName="bullet3a" presStyleLbl="node1" presStyleIdx="0" presStyleCnt="3"/>
      <dgm:spPr/>
    </dgm:pt>
    <dgm:pt modelId="{4BBC047E-D0BC-4D9F-9FF5-7B78740BDB9D}" type="pres">
      <dgm:prSet presAssocID="{432DA9AF-B64E-4175-97EA-A5CEB36BB4A9}" presName="textBox3a" presStyleLbl="revTx" presStyleIdx="0" presStyleCnt="3" custScaleX="429185" custScaleY="56442" custLinFactX="12738" custLinFactNeighborX="100000" custLinFactNeighborY="50318">
        <dgm:presLayoutVars>
          <dgm:bulletEnabled val="1"/>
        </dgm:presLayoutVars>
      </dgm:prSet>
      <dgm:spPr/>
    </dgm:pt>
    <dgm:pt modelId="{C7DE3246-0D15-46B3-9E3A-8F1C3DEF0C5D}" type="pres">
      <dgm:prSet presAssocID="{9BB5DABF-5DBA-46A8-9801-87B4065B54A3}" presName="bullet3b" presStyleLbl="node1" presStyleIdx="1" presStyleCnt="3" custLinFactX="-204026" custLinFactY="104200" custLinFactNeighborX="-300000" custLinFactNeighborY="200000"/>
      <dgm:spPr/>
    </dgm:pt>
    <dgm:pt modelId="{93C8C6E5-8999-42F4-B616-AD5F52D0E836}" type="pres">
      <dgm:prSet presAssocID="{9BB5DABF-5DBA-46A8-9801-87B4065B54A3}" presName="textBox3b" presStyleLbl="revTx" presStyleIdx="1" presStyleCnt="3" custScaleX="416667" custScaleY="52673" custLinFactNeighborX="8646" custLinFactNeighborY="2826">
        <dgm:presLayoutVars>
          <dgm:bulletEnabled val="1"/>
        </dgm:presLayoutVars>
      </dgm:prSet>
      <dgm:spPr/>
    </dgm:pt>
    <dgm:pt modelId="{51566EDF-076B-4A14-B586-821BD6BE9970}" type="pres">
      <dgm:prSet presAssocID="{5844BEC6-3D93-4DDE-AB89-B97C3AEA7152}" presName="bullet3c" presStyleLbl="node1" presStyleIdx="2" presStyleCnt="3" custLinFactX="-267444" custLinFactY="30258" custLinFactNeighborX="-300000" custLinFactNeighborY="100000"/>
      <dgm:spPr/>
    </dgm:pt>
    <dgm:pt modelId="{97807058-D9EA-498F-9E3D-A7E749843147}" type="pres">
      <dgm:prSet presAssocID="{5844BEC6-3D93-4DDE-AB89-B97C3AEA7152}" presName="textBox3c" presStyleLbl="revTx" presStyleIdx="2" presStyleCnt="3" custScaleX="416667" custScaleY="24147" custLinFactX="-10410" custLinFactNeighborX="-100000" custLinFactNeighborY="-26382">
        <dgm:presLayoutVars>
          <dgm:bulletEnabled val="1"/>
        </dgm:presLayoutVars>
      </dgm:prSet>
      <dgm:spPr/>
    </dgm:pt>
  </dgm:ptLst>
  <dgm:cxnLst>
    <dgm:cxn modelId="{0C66E336-872C-466D-A298-EF05577DF920}" type="presOf" srcId="{9BB5DABF-5DBA-46A8-9801-87B4065B54A3}" destId="{93C8C6E5-8999-42F4-B616-AD5F52D0E836}" srcOrd="0" destOrd="0" presId="urn:microsoft.com/office/officeart/2005/8/layout/arrow2"/>
    <dgm:cxn modelId="{9D4B3262-A821-460E-AFA8-C3805ADEE626}" type="presOf" srcId="{5844BEC6-3D93-4DDE-AB89-B97C3AEA7152}" destId="{97807058-D9EA-498F-9E3D-A7E749843147}" srcOrd="0" destOrd="0" presId="urn:microsoft.com/office/officeart/2005/8/layout/arrow2"/>
    <dgm:cxn modelId="{2F536786-0648-45C9-B660-025C44C3DE8B}" srcId="{97E5C751-D0EF-47C3-A432-441BEAE353D3}" destId="{9BB5DABF-5DBA-46A8-9801-87B4065B54A3}" srcOrd="1" destOrd="0" parTransId="{8D429177-7850-4F38-8912-51A141E33D92}" sibTransId="{F24BD72A-68B4-4C5E-A4CC-B5BA3C489D3F}"/>
    <dgm:cxn modelId="{78939188-0559-46C1-B300-CFCFD2D4A8C2}" srcId="{97E5C751-D0EF-47C3-A432-441BEAE353D3}" destId="{432DA9AF-B64E-4175-97EA-A5CEB36BB4A9}" srcOrd="0" destOrd="0" parTransId="{4B7B053A-A8A6-4687-ABF4-701389D36BD4}" sibTransId="{F5566CB1-E92F-4D3D-B1BE-0BEAC2E1E157}"/>
    <dgm:cxn modelId="{CA49EABA-9C62-4C71-8391-55A58E4B98BE}" srcId="{97E5C751-D0EF-47C3-A432-441BEAE353D3}" destId="{5844BEC6-3D93-4DDE-AB89-B97C3AEA7152}" srcOrd="2" destOrd="0" parTransId="{F8D58918-F616-4909-B691-08BA9F544F48}" sibTransId="{B57C353A-3966-4402-81C6-48AAC42D0EB5}"/>
    <dgm:cxn modelId="{721024CF-66AD-4259-B346-980D6EDB7F4E}" type="presOf" srcId="{97E5C751-D0EF-47C3-A432-441BEAE353D3}" destId="{5AECAD60-FFDD-4CEE-AC76-735CEE7A2005}" srcOrd="0" destOrd="0" presId="urn:microsoft.com/office/officeart/2005/8/layout/arrow2"/>
    <dgm:cxn modelId="{372269D0-7A84-455F-90BE-7530F5F0A1EC}" type="presOf" srcId="{432DA9AF-B64E-4175-97EA-A5CEB36BB4A9}" destId="{4BBC047E-D0BC-4D9F-9FF5-7B78740BDB9D}" srcOrd="0" destOrd="0" presId="urn:microsoft.com/office/officeart/2005/8/layout/arrow2"/>
    <dgm:cxn modelId="{E7E2A1C7-9928-4015-97FD-D9F487169279}" type="presParOf" srcId="{5AECAD60-FFDD-4CEE-AC76-735CEE7A2005}" destId="{8CFCBD21-D967-4581-9ED6-CF899F07E278}" srcOrd="0" destOrd="0" presId="urn:microsoft.com/office/officeart/2005/8/layout/arrow2"/>
    <dgm:cxn modelId="{3DC209AE-1974-474E-AEB9-86345FBB3795}" type="presParOf" srcId="{5AECAD60-FFDD-4CEE-AC76-735CEE7A2005}" destId="{45EF1287-C8E8-4909-86D5-1369FE1244E2}" srcOrd="1" destOrd="0" presId="urn:microsoft.com/office/officeart/2005/8/layout/arrow2"/>
    <dgm:cxn modelId="{E641A62B-674C-4FDF-A538-24E43B8C00E1}" type="presParOf" srcId="{45EF1287-C8E8-4909-86D5-1369FE1244E2}" destId="{4921AC04-D934-4CD4-AAE8-1E29ADBA57F5}" srcOrd="0" destOrd="0" presId="urn:microsoft.com/office/officeart/2005/8/layout/arrow2"/>
    <dgm:cxn modelId="{3BE1E3E5-462D-4A3E-9D5C-429CDF457C35}" type="presParOf" srcId="{45EF1287-C8E8-4909-86D5-1369FE1244E2}" destId="{4BBC047E-D0BC-4D9F-9FF5-7B78740BDB9D}" srcOrd="1" destOrd="0" presId="urn:microsoft.com/office/officeart/2005/8/layout/arrow2"/>
    <dgm:cxn modelId="{1ED10F61-84B2-460B-A0C4-009C1FCE588E}" type="presParOf" srcId="{45EF1287-C8E8-4909-86D5-1369FE1244E2}" destId="{C7DE3246-0D15-46B3-9E3A-8F1C3DEF0C5D}" srcOrd="2" destOrd="0" presId="urn:microsoft.com/office/officeart/2005/8/layout/arrow2"/>
    <dgm:cxn modelId="{EB306128-EBDF-4900-83E9-7DDCD12ED488}" type="presParOf" srcId="{45EF1287-C8E8-4909-86D5-1369FE1244E2}" destId="{93C8C6E5-8999-42F4-B616-AD5F52D0E836}" srcOrd="3" destOrd="0" presId="urn:microsoft.com/office/officeart/2005/8/layout/arrow2"/>
    <dgm:cxn modelId="{B746D130-9B40-4A23-8DD9-BDC8D6FF03CD}" type="presParOf" srcId="{45EF1287-C8E8-4909-86D5-1369FE1244E2}" destId="{51566EDF-076B-4A14-B586-821BD6BE9970}" srcOrd="4" destOrd="0" presId="urn:microsoft.com/office/officeart/2005/8/layout/arrow2"/>
    <dgm:cxn modelId="{F529EE4B-7225-4AD3-8FCF-D039F30F9460}" type="presParOf" srcId="{45EF1287-C8E8-4909-86D5-1369FE1244E2}" destId="{97807058-D9EA-498F-9E3D-A7E74984314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CBD21-D967-4581-9ED6-CF899F07E278}">
      <dsp:nvSpPr>
        <dsp:cNvPr id="0" name=""/>
        <dsp:cNvSpPr/>
      </dsp:nvSpPr>
      <dsp:spPr>
        <a:xfrm>
          <a:off x="210764" y="0"/>
          <a:ext cx="6037572" cy="4925851"/>
        </a:xfrm>
        <a:prstGeom prst="swooshArrow">
          <a:avLst>
            <a:gd name="adj1" fmla="val 25000"/>
            <a:gd name="adj2" fmla="val 25000"/>
          </a:avLst>
        </a:prstGeom>
        <a:solidFill>
          <a:schemeClr val="tx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1AC04-D934-4CD4-AAE8-1E29ADBA57F5}">
      <dsp:nvSpPr>
        <dsp:cNvPr id="0" name=""/>
        <dsp:cNvSpPr/>
      </dsp:nvSpPr>
      <dsp:spPr>
        <a:xfrm>
          <a:off x="785055" y="3506623"/>
          <a:ext cx="192107" cy="1921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BC047E-D0BC-4D9F-9FF5-7B78740BDB9D}">
      <dsp:nvSpPr>
        <dsp:cNvPr id="0" name=""/>
        <dsp:cNvSpPr/>
      </dsp:nvSpPr>
      <dsp:spPr>
        <a:xfrm>
          <a:off x="-11607" y="4503298"/>
          <a:ext cx="7388761" cy="753271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94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Muller Bold"/>
              <a:cs typeface="Times New Roman" panose="02020603050405020304" pitchFamily="18" charset="0"/>
            </a:rPr>
            <a:t>Повышение </a:t>
          </a:r>
          <a:r>
            <a:rPr lang="ru-RU" sz="2400" b="1" kern="1200" dirty="0">
              <a:solidFill>
                <a:schemeClr val="tx1"/>
              </a:solidFill>
              <a:latin typeface="Muller Bold"/>
              <a:cs typeface="Times New Roman" panose="02020603050405020304" pitchFamily="18" charset="0"/>
            </a:rPr>
            <a:t>прозрачности</a:t>
          </a:r>
          <a:r>
            <a:rPr lang="ru-RU" sz="2400" kern="1200" dirty="0">
              <a:solidFill>
                <a:schemeClr val="tx1"/>
              </a:solidFill>
              <a:latin typeface="Muller Bold"/>
              <a:cs typeface="Times New Roman" panose="02020603050405020304" pitchFamily="18" charset="0"/>
            </a:rPr>
            <a:t> деятельности государственных органов</a:t>
          </a:r>
          <a:endParaRPr lang="en-US" sz="2400" kern="1200" dirty="0">
            <a:latin typeface="Muller Bold"/>
          </a:endParaRPr>
        </a:p>
      </dsp:txBody>
      <dsp:txXfrm>
        <a:off x="-11607" y="4503298"/>
        <a:ext cx="7388761" cy="753271"/>
      </dsp:txXfrm>
    </dsp:sp>
    <dsp:sp modelId="{C7DE3246-0D15-46B3-9E3A-8F1C3DEF0C5D}">
      <dsp:nvSpPr>
        <dsp:cNvPr id="0" name=""/>
        <dsp:cNvSpPr/>
      </dsp:nvSpPr>
      <dsp:spPr>
        <a:xfrm>
          <a:off x="730436" y="3307858"/>
          <a:ext cx="347271" cy="347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8C6E5-8999-42F4-B616-AD5F52D0E836}">
      <dsp:nvSpPr>
        <dsp:cNvPr id="0" name=""/>
        <dsp:cNvSpPr/>
      </dsp:nvSpPr>
      <dsp:spPr>
        <a:xfrm>
          <a:off x="-5" y="3090557"/>
          <a:ext cx="7388759" cy="1323238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012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Muller Bold"/>
              <a:cs typeface="Times New Roman" panose="02020603050405020304" pitchFamily="18" charset="0"/>
            </a:rPr>
            <a:t>Рациональное использование бюджетных средств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Muller Bold"/>
              <a:cs typeface="Times New Roman" panose="02020603050405020304" pitchFamily="18" charset="0"/>
            </a:rPr>
            <a:t>Предупреждение коррупции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Muller Bold"/>
              <a:cs typeface="Times New Roman" panose="02020603050405020304" pitchFamily="18" charset="0"/>
            </a:rPr>
            <a:t>при </a:t>
          </a:r>
          <a:r>
            <a:rPr lang="ru-RU" sz="2400" b="1" kern="1200" dirty="0">
              <a:solidFill>
                <a:schemeClr val="tx1"/>
              </a:solidFill>
              <a:latin typeface="Muller Bold"/>
              <a:cs typeface="Times New Roman" panose="02020603050405020304" pitchFamily="18" charset="0"/>
            </a:rPr>
            <a:t>государственных закупках</a:t>
          </a:r>
          <a:endParaRPr lang="en-US" sz="2400" b="1" kern="1200" dirty="0">
            <a:solidFill>
              <a:schemeClr val="tx1"/>
            </a:solidFill>
            <a:latin typeface="Muller Bold"/>
            <a:cs typeface="Times New Roman" panose="02020603050405020304" pitchFamily="18" charset="0"/>
          </a:endParaRPr>
        </a:p>
      </dsp:txBody>
      <dsp:txXfrm>
        <a:off x="-5" y="3090557"/>
        <a:ext cx="7388759" cy="1323238"/>
      </dsp:txXfrm>
    </dsp:sp>
    <dsp:sp modelId="{51566EDF-076B-4A14-B586-821BD6BE9970}">
      <dsp:nvSpPr>
        <dsp:cNvPr id="0" name=""/>
        <dsp:cNvSpPr/>
      </dsp:nvSpPr>
      <dsp:spPr>
        <a:xfrm>
          <a:off x="1794813" y="2113234"/>
          <a:ext cx="480269" cy="480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07058-D9EA-498F-9E3D-A7E749843147}">
      <dsp:nvSpPr>
        <dsp:cNvPr id="0" name=""/>
        <dsp:cNvSpPr/>
      </dsp:nvSpPr>
      <dsp:spPr>
        <a:xfrm>
          <a:off x="0" y="2098300"/>
          <a:ext cx="7388759" cy="774995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485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latin typeface="Muller Bold"/>
              <a:cs typeface="Times New Roman" panose="02020603050405020304" pitchFamily="18" charset="0"/>
            </a:rPr>
            <a:t>Укрепление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latin typeface="Muller Bold"/>
              <a:cs typeface="Times New Roman" panose="02020603050405020304" pitchFamily="18" charset="0"/>
            </a:rPr>
            <a:t>исполнительской дисциплины</a:t>
          </a:r>
          <a:endParaRPr lang="en-US" sz="2400" kern="1200" dirty="0">
            <a:latin typeface="Muller Bold"/>
            <a:cs typeface="Times New Roman" panose="02020603050405020304" pitchFamily="18" charset="0"/>
          </a:endParaRPr>
        </a:p>
      </dsp:txBody>
      <dsp:txXfrm>
        <a:off x="0" y="2098300"/>
        <a:ext cx="7388759" cy="774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B6579-0CDD-46EA-9C45-770E5AB8C64F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0F8B1-2666-4889-8E8C-24AB27E69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44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3902600" y="9516040"/>
            <a:ext cx="2985557" cy="500934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ru-RU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565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0F8B1-2666-4889-8E8C-24AB27E69B3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332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0F8B1-2666-4889-8E8C-24AB27E69B3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95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9C794-D227-4C2C-A393-BC2DCC5C1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6BA61B-79DF-4537-9A9B-51A935577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74E462-C80A-42A7-A235-6B91E177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6CD7-565C-4CAB-9FB2-C8AE6EC26394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6E1524-8C2C-48AE-B933-173BADE97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49C5FB-9511-4BD4-B8C9-66956EC2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7E0A-DF2A-495F-903B-494BA4404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9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B89009-D262-40F9-A937-6A5663DF1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292964-103E-4FB9-8FA8-66B7EBA29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188F61-E9E0-46C4-9948-7F9107E45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6CD7-565C-4CAB-9FB2-C8AE6EC26394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9775E2-F32A-4F9D-8F48-669C0F4F3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2844D5-F4F0-4606-ACEA-33E580D70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7E0A-DF2A-495F-903B-494BA4404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23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F54F4D-62CF-49DF-98B4-2B7D58AF90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FB05B9-E57A-4A25-A165-8AAD48498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5D4B84-ACD7-44B5-A181-3B3825D3A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6CD7-565C-4CAB-9FB2-C8AE6EC26394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1FF00D-E90D-485A-9923-675AF5896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102E51-3CCC-474F-9089-67F51137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7E0A-DF2A-495F-903B-494BA4404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75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894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894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617525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894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894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4686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950"/>
            </a:lvl2pPr>
            <a:lvl3pPr lvl="2" indent="0">
              <a:spcBef>
                <a:spcPts val="0"/>
              </a:spcBef>
              <a:buNone/>
              <a:defRPr sz="1950"/>
            </a:lvl3pPr>
            <a:lvl4pPr lvl="3" indent="0">
              <a:spcBef>
                <a:spcPts val="0"/>
              </a:spcBef>
              <a:buNone/>
              <a:defRPr sz="1950"/>
            </a:lvl4pPr>
            <a:lvl5pPr lvl="4" indent="0">
              <a:spcBef>
                <a:spcPts val="0"/>
              </a:spcBef>
              <a:buNone/>
              <a:defRPr sz="1950"/>
            </a:lvl5pPr>
            <a:lvl6pPr lvl="5" indent="0">
              <a:spcBef>
                <a:spcPts val="0"/>
              </a:spcBef>
              <a:buNone/>
              <a:defRPr sz="1950"/>
            </a:lvl6pPr>
            <a:lvl7pPr lvl="6" indent="0">
              <a:spcBef>
                <a:spcPts val="0"/>
              </a:spcBef>
              <a:buNone/>
              <a:defRPr sz="1950"/>
            </a:lvl7pPr>
            <a:lvl8pPr lvl="7" indent="0">
              <a:spcBef>
                <a:spcPts val="0"/>
              </a:spcBef>
              <a:buNone/>
              <a:defRPr sz="1950"/>
            </a:lvl8pPr>
            <a:lvl9pPr lvl="8" indent="0">
              <a:spcBef>
                <a:spcPts val="0"/>
              </a:spcBef>
              <a:buNone/>
              <a:defRPr sz="195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5732" marR="0" lvl="0" indent="-41274" algn="l" rtl="0">
              <a:lnSpc>
                <a:spcPct val="90000"/>
              </a:lnSpc>
              <a:spcBef>
                <a:spcPts val="812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2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195" marR="0" lvl="1" indent="-61911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8659" marR="0" lvl="2" indent="-82547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00122" marR="0" lvl="3" indent="-92866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71586" marR="0" lvl="4" indent="-92866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3050" marR="0" lvl="5" indent="-92866" algn="l" rtl="0">
              <a:spcBef>
                <a:spcPts val="292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14513" marR="0" lvl="6" indent="-92866" algn="l" rtl="0">
              <a:spcBef>
                <a:spcPts val="292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85977" marR="0" lvl="7" indent="-92866" algn="l" rtl="0">
              <a:spcBef>
                <a:spcPts val="292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157440" marR="0" lvl="8" indent="-92866" algn="l" rtl="0">
              <a:spcBef>
                <a:spcPts val="292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894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894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617525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894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894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9857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1524000" y="112452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8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950"/>
            </a:lvl2pPr>
            <a:lvl3pPr lvl="2" indent="0">
              <a:spcBef>
                <a:spcPts val="0"/>
              </a:spcBef>
              <a:buNone/>
              <a:defRPr sz="1950"/>
            </a:lvl3pPr>
            <a:lvl4pPr lvl="3" indent="0">
              <a:spcBef>
                <a:spcPts val="0"/>
              </a:spcBef>
              <a:buNone/>
              <a:defRPr sz="1950"/>
            </a:lvl4pPr>
            <a:lvl5pPr lvl="4" indent="0">
              <a:spcBef>
                <a:spcPts val="0"/>
              </a:spcBef>
              <a:buNone/>
              <a:defRPr sz="1950"/>
            </a:lvl5pPr>
            <a:lvl6pPr lvl="5" indent="0">
              <a:spcBef>
                <a:spcPts val="0"/>
              </a:spcBef>
              <a:buNone/>
              <a:defRPr sz="1950"/>
            </a:lvl6pPr>
            <a:lvl7pPr lvl="6" indent="0">
              <a:spcBef>
                <a:spcPts val="0"/>
              </a:spcBef>
              <a:buNone/>
              <a:defRPr sz="1950"/>
            </a:lvl7pPr>
            <a:lvl8pPr lvl="7" indent="0">
              <a:spcBef>
                <a:spcPts val="0"/>
              </a:spcBef>
              <a:buNone/>
              <a:defRPr sz="1950"/>
            </a:lvl8pPr>
            <a:lvl9pPr lvl="8" indent="0">
              <a:spcBef>
                <a:spcPts val="0"/>
              </a:spcBef>
              <a:buNone/>
              <a:defRPr sz="195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812"/>
              </a:spcBef>
              <a:buClr>
                <a:srgbClr val="3F3F3F"/>
              </a:buClr>
              <a:buFont typeface="Noto Sans Symbols"/>
              <a:buNone/>
              <a:defRPr sz="19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71464" marR="0" lvl="1" indent="0" algn="ctr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Font typeface="Noto Sans Symbols"/>
              <a:buNone/>
              <a:defRPr sz="2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42927" marR="0" lvl="2" indent="0" algn="ctr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Font typeface="Noto Sans Symbols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14391" marR="0" lvl="3" indent="0" algn="ctr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Font typeface="Noto Sans Symbols"/>
              <a:buNone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85854" marR="0" lvl="4" indent="0" algn="ctr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Font typeface="Noto Sans Symbols"/>
              <a:buNone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57318" marR="0" lvl="5" indent="0" algn="ctr" rtl="0">
              <a:spcBef>
                <a:spcPts val="325"/>
              </a:spcBef>
              <a:buClr>
                <a:schemeClr val="dk1"/>
              </a:buClr>
              <a:buFont typeface="Noto Sans Symbols"/>
              <a:buNone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781" marR="0" lvl="6" indent="0" algn="ctr" rtl="0">
              <a:spcBef>
                <a:spcPts val="325"/>
              </a:spcBef>
              <a:buClr>
                <a:schemeClr val="dk1"/>
              </a:buClr>
              <a:buFont typeface="Noto Sans Symbols"/>
              <a:buNone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00245" marR="0" lvl="7" indent="0" algn="ctr" rtl="0">
              <a:spcBef>
                <a:spcPts val="325"/>
              </a:spcBef>
              <a:buClr>
                <a:schemeClr val="dk1"/>
              </a:buClr>
              <a:buFont typeface="Noto Sans Symbols"/>
              <a:buNone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71709" marR="0" lvl="8" indent="0" algn="ctr" rtl="0">
              <a:spcBef>
                <a:spcPts val="325"/>
              </a:spcBef>
              <a:buClr>
                <a:schemeClr val="dk1"/>
              </a:buClr>
              <a:buFont typeface="Noto Sans Symbols"/>
              <a:buNone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894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894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617525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894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894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6643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8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950"/>
            </a:lvl2pPr>
            <a:lvl3pPr lvl="2" indent="0">
              <a:spcBef>
                <a:spcPts val="0"/>
              </a:spcBef>
              <a:buNone/>
              <a:defRPr sz="1950"/>
            </a:lvl3pPr>
            <a:lvl4pPr lvl="3" indent="0">
              <a:spcBef>
                <a:spcPts val="0"/>
              </a:spcBef>
              <a:buNone/>
              <a:defRPr sz="1950"/>
            </a:lvl4pPr>
            <a:lvl5pPr lvl="4" indent="0">
              <a:spcBef>
                <a:spcPts val="0"/>
              </a:spcBef>
              <a:buNone/>
              <a:defRPr sz="1950"/>
            </a:lvl5pPr>
            <a:lvl6pPr lvl="5" indent="0">
              <a:spcBef>
                <a:spcPts val="0"/>
              </a:spcBef>
              <a:buNone/>
              <a:defRPr sz="1950"/>
            </a:lvl6pPr>
            <a:lvl7pPr lvl="6" indent="0">
              <a:spcBef>
                <a:spcPts val="0"/>
              </a:spcBef>
              <a:buNone/>
              <a:defRPr sz="1950"/>
            </a:lvl7pPr>
            <a:lvl8pPr lvl="7" indent="0">
              <a:spcBef>
                <a:spcPts val="0"/>
              </a:spcBef>
              <a:buNone/>
              <a:defRPr sz="1950"/>
            </a:lvl8pPr>
            <a:lvl9pPr lvl="8" indent="0">
              <a:spcBef>
                <a:spcPts val="0"/>
              </a:spcBef>
              <a:buNone/>
              <a:defRPr sz="195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831850" y="455263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812"/>
              </a:spcBef>
              <a:buClr>
                <a:srgbClr val="3F3F3F"/>
              </a:buClr>
              <a:buFont typeface="Noto Sans Symbols"/>
              <a:buNone/>
              <a:defRPr sz="19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71464" marR="0" lvl="1" indent="0" algn="l" rtl="0">
              <a:lnSpc>
                <a:spcPct val="90000"/>
              </a:lnSpc>
              <a:spcBef>
                <a:spcPts val="406"/>
              </a:spcBef>
              <a:buClr>
                <a:srgbClr val="888888"/>
              </a:buClr>
              <a:buFont typeface="Noto Sans Symbols"/>
              <a:buNone/>
              <a:defRPr sz="146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42927" marR="0" lvl="2" indent="0" algn="l" rtl="0">
              <a:lnSpc>
                <a:spcPct val="90000"/>
              </a:lnSpc>
              <a:spcBef>
                <a:spcPts val="406"/>
              </a:spcBef>
              <a:buClr>
                <a:srgbClr val="888888"/>
              </a:buClr>
              <a:buFont typeface="Noto Sans Symbols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14391" marR="0" lvl="3" indent="0" algn="l" rtl="0">
              <a:lnSpc>
                <a:spcPct val="90000"/>
              </a:lnSpc>
              <a:spcBef>
                <a:spcPts val="406"/>
              </a:spcBef>
              <a:buClr>
                <a:srgbClr val="888888"/>
              </a:buClr>
              <a:buFont typeface="Noto Sans Symbols"/>
              <a:buNone/>
              <a:defRPr sz="113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85854" marR="0" lvl="4" indent="0" algn="l" rtl="0">
              <a:lnSpc>
                <a:spcPct val="90000"/>
              </a:lnSpc>
              <a:spcBef>
                <a:spcPts val="406"/>
              </a:spcBef>
              <a:buClr>
                <a:srgbClr val="888888"/>
              </a:buClr>
              <a:buFont typeface="Noto Sans Symbols"/>
              <a:buNone/>
              <a:defRPr sz="113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57318" marR="0" lvl="5" indent="0" algn="l" rtl="0">
              <a:spcBef>
                <a:spcPts val="227"/>
              </a:spcBef>
              <a:buClr>
                <a:srgbClr val="888888"/>
              </a:buClr>
              <a:buFont typeface="Noto Sans Symbols"/>
              <a:buNone/>
              <a:defRPr sz="113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781" marR="0" lvl="6" indent="0" algn="l" rtl="0">
              <a:spcBef>
                <a:spcPts val="227"/>
              </a:spcBef>
              <a:buClr>
                <a:srgbClr val="888888"/>
              </a:buClr>
              <a:buFont typeface="Noto Sans Symbols"/>
              <a:buNone/>
              <a:defRPr sz="113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00245" marR="0" lvl="7" indent="0" algn="l" rtl="0">
              <a:spcBef>
                <a:spcPts val="227"/>
              </a:spcBef>
              <a:buClr>
                <a:srgbClr val="888888"/>
              </a:buClr>
              <a:buFont typeface="Noto Sans Symbols"/>
              <a:buNone/>
              <a:defRPr sz="113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71709" marR="0" lvl="8" indent="0" algn="l" rtl="0">
              <a:spcBef>
                <a:spcPts val="227"/>
              </a:spcBef>
              <a:buClr>
                <a:srgbClr val="888888"/>
              </a:buClr>
              <a:buFont typeface="Noto Sans Symbols"/>
              <a:buNone/>
              <a:defRPr sz="113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894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894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17525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894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894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9171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950"/>
            </a:lvl2pPr>
            <a:lvl3pPr lvl="2" indent="0">
              <a:spcBef>
                <a:spcPts val="0"/>
              </a:spcBef>
              <a:buNone/>
              <a:defRPr sz="1950"/>
            </a:lvl3pPr>
            <a:lvl4pPr lvl="3" indent="0">
              <a:spcBef>
                <a:spcPts val="0"/>
              </a:spcBef>
              <a:buNone/>
              <a:defRPr sz="1950"/>
            </a:lvl4pPr>
            <a:lvl5pPr lvl="4" indent="0">
              <a:spcBef>
                <a:spcPts val="0"/>
              </a:spcBef>
              <a:buNone/>
              <a:defRPr sz="1950"/>
            </a:lvl5pPr>
            <a:lvl6pPr lvl="5" indent="0">
              <a:spcBef>
                <a:spcPts val="0"/>
              </a:spcBef>
              <a:buNone/>
              <a:defRPr sz="1950"/>
            </a:lvl6pPr>
            <a:lvl7pPr lvl="6" indent="0">
              <a:spcBef>
                <a:spcPts val="0"/>
              </a:spcBef>
              <a:buNone/>
              <a:defRPr sz="1950"/>
            </a:lvl7pPr>
            <a:lvl8pPr lvl="7" indent="0">
              <a:spcBef>
                <a:spcPts val="0"/>
              </a:spcBef>
              <a:buNone/>
              <a:defRPr sz="1950"/>
            </a:lvl8pPr>
            <a:lvl9pPr lvl="8" indent="0">
              <a:spcBef>
                <a:spcPts val="0"/>
              </a:spcBef>
              <a:buNone/>
              <a:defRPr sz="195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845126" y="1828800"/>
            <a:ext cx="5181600" cy="43513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5732" marR="0" lvl="0" indent="-41274" algn="l" rtl="0">
              <a:lnSpc>
                <a:spcPct val="90000"/>
              </a:lnSpc>
              <a:spcBef>
                <a:spcPts val="812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2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195" marR="0" lvl="1" indent="-61911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8659" marR="0" lvl="2" indent="-82547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00122" marR="0" lvl="3" indent="-92866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71586" marR="0" lvl="4" indent="-92866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3050" marR="0" lvl="5" indent="-92866" algn="l" rtl="0">
              <a:spcBef>
                <a:spcPts val="292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14513" marR="0" lvl="6" indent="-92866" algn="l" rtl="0">
              <a:spcBef>
                <a:spcPts val="292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85977" marR="0" lvl="7" indent="-92866" algn="l" rtl="0">
              <a:spcBef>
                <a:spcPts val="292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157440" marR="0" lvl="8" indent="-92866" algn="l" rtl="0">
              <a:spcBef>
                <a:spcPts val="292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172201" y="1828800"/>
            <a:ext cx="5181600" cy="43513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5732" marR="0" lvl="0" indent="-41274" algn="l" rtl="0">
              <a:lnSpc>
                <a:spcPct val="90000"/>
              </a:lnSpc>
              <a:spcBef>
                <a:spcPts val="812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2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195" marR="0" lvl="1" indent="-61911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8659" marR="0" lvl="2" indent="-82547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00122" marR="0" lvl="3" indent="-92866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71586" marR="0" lvl="4" indent="-92866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3050" marR="0" lvl="5" indent="-92866" algn="l" rtl="0">
              <a:spcBef>
                <a:spcPts val="292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14513" marR="0" lvl="6" indent="-92866" algn="l" rtl="0">
              <a:spcBef>
                <a:spcPts val="292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85977" marR="0" lvl="7" indent="-92866" algn="l" rtl="0">
              <a:spcBef>
                <a:spcPts val="292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157440" marR="0" lvl="8" indent="-92866" algn="l" rtl="0">
              <a:spcBef>
                <a:spcPts val="292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894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894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617525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894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894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8200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равнение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845128" y="1681852"/>
            <a:ext cx="5156198" cy="8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9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71464" marR="0" lvl="1" indent="0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Font typeface="Noto Sans Symbols"/>
              <a:buNone/>
              <a:defRPr sz="162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42927" marR="0" lvl="2" indent="0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Font typeface="Noto Sans Symbols"/>
              <a:buNone/>
              <a:defRPr sz="146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14391" marR="0" lvl="3" indent="0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Font typeface="Noto Sans Symbols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85854" marR="0" lvl="4" indent="0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Font typeface="Noto Sans Symbols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57318" marR="0" lvl="5" indent="0" algn="l" rtl="0">
              <a:spcBef>
                <a:spcPts val="260"/>
              </a:spcBef>
              <a:buClr>
                <a:schemeClr val="dk1"/>
              </a:buClr>
              <a:buFont typeface="Noto Sans Symbols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781" marR="0" lvl="6" indent="0" algn="l" rtl="0">
              <a:spcBef>
                <a:spcPts val="260"/>
              </a:spcBef>
              <a:buClr>
                <a:schemeClr val="dk1"/>
              </a:buClr>
              <a:buFont typeface="Noto Sans Symbols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00245" marR="0" lvl="7" indent="0" algn="l" rtl="0">
              <a:spcBef>
                <a:spcPts val="260"/>
              </a:spcBef>
              <a:buClr>
                <a:schemeClr val="dk1"/>
              </a:buClr>
              <a:buFont typeface="Noto Sans Symbols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71709" marR="0" lvl="8" indent="0" algn="l" rtl="0">
              <a:spcBef>
                <a:spcPts val="260"/>
              </a:spcBef>
              <a:buClr>
                <a:schemeClr val="dk1"/>
              </a:buClr>
              <a:buFont typeface="Noto Sans Symbols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845128" y="2507552"/>
            <a:ext cx="5156198" cy="3680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5732" marR="0" lvl="0" indent="-41274" algn="l" rtl="0">
              <a:lnSpc>
                <a:spcPct val="90000"/>
              </a:lnSpc>
              <a:spcBef>
                <a:spcPts val="812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2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195" marR="0" lvl="1" indent="-61911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8659" marR="0" lvl="2" indent="-82547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00122" marR="0" lvl="3" indent="-92866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71586" marR="0" lvl="4" indent="-92866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3050" marR="0" lvl="5" indent="-92866" algn="l" rtl="0">
              <a:spcBef>
                <a:spcPts val="292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14513" marR="0" lvl="6" indent="-92866" algn="l" rtl="0">
              <a:spcBef>
                <a:spcPts val="292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85977" marR="0" lvl="7" indent="-92866" algn="l" rtl="0">
              <a:spcBef>
                <a:spcPts val="292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157440" marR="0" lvl="8" indent="-92866" algn="l" rtl="0">
              <a:spcBef>
                <a:spcPts val="292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6172201" y="1681850"/>
            <a:ext cx="5181601" cy="8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9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71464" marR="0" lvl="1" indent="0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Font typeface="Noto Sans Symbols"/>
              <a:buNone/>
              <a:defRPr sz="162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42927" marR="0" lvl="2" indent="0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Font typeface="Noto Sans Symbols"/>
              <a:buNone/>
              <a:defRPr sz="146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14391" marR="0" lvl="3" indent="0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Font typeface="Noto Sans Symbols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85854" marR="0" lvl="4" indent="0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Font typeface="Noto Sans Symbols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57318" marR="0" lvl="5" indent="0" algn="l" rtl="0">
              <a:spcBef>
                <a:spcPts val="260"/>
              </a:spcBef>
              <a:buClr>
                <a:schemeClr val="dk1"/>
              </a:buClr>
              <a:buFont typeface="Noto Sans Symbols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781" marR="0" lvl="6" indent="0" algn="l" rtl="0">
              <a:spcBef>
                <a:spcPts val="260"/>
              </a:spcBef>
              <a:buClr>
                <a:schemeClr val="dk1"/>
              </a:buClr>
              <a:buFont typeface="Noto Sans Symbols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00245" marR="0" lvl="7" indent="0" algn="l" rtl="0">
              <a:spcBef>
                <a:spcPts val="260"/>
              </a:spcBef>
              <a:buClr>
                <a:schemeClr val="dk1"/>
              </a:buClr>
              <a:buFont typeface="Noto Sans Symbols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71709" marR="0" lvl="8" indent="0" algn="l" rtl="0">
              <a:spcBef>
                <a:spcPts val="260"/>
              </a:spcBef>
              <a:buClr>
                <a:schemeClr val="dk1"/>
              </a:buClr>
              <a:buFont typeface="Noto Sans Symbols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6172201" y="2507552"/>
            <a:ext cx="5181601" cy="3680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5732" marR="0" lvl="0" indent="-41274" algn="l" rtl="0">
              <a:lnSpc>
                <a:spcPct val="90000"/>
              </a:lnSpc>
              <a:spcBef>
                <a:spcPts val="812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2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195" marR="0" lvl="1" indent="-61911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8659" marR="0" lvl="2" indent="-82547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00122" marR="0" lvl="3" indent="-92866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71586" marR="0" lvl="4" indent="-92866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3050" marR="0" lvl="5" indent="-92866" algn="l" rtl="0">
              <a:spcBef>
                <a:spcPts val="292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14513" marR="0" lvl="6" indent="-92866" algn="l" rtl="0">
              <a:spcBef>
                <a:spcPts val="292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85977" marR="0" lvl="7" indent="-92866" algn="l" rtl="0">
              <a:spcBef>
                <a:spcPts val="292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157440" marR="0" lvl="8" indent="-92866" algn="l" rtl="0">
              <a:spcBef>
                <a:spcPts val="292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894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894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617525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894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894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950"/>
            </a:lvl2pPr>
            <a:lvl3pPr lvl="2" indent="0">
              <a:spcBef>
                <a:spcPts val="0"/>
              </a:spcBef>
              <a:buNone/>
              <a:defRPr sz="1950"/>
            </a:lvl3pPr>
            <a:lvl4pPr lvl="3" indent="0">
              <a:spcBef>
                <a:spcPts val="0"/>
              </a:spcBef>
              <a:buNone/>
              <a:defRPr sz="1950"/>
            </a:lvl4pPr>
            <a:lvl5pPr lvl="4" indent="0">
              <a:spcBef>
                <a:spcPts val="0"/>
              </a:spcBef>
              <a:buNone/>
              <a:defRPr sz="1950"/>
            </a:lvl5pPr>
            <a:lvl6pPr lvl="5" indent="0">
              <a:spcBef>
                <a:spcPts val="0"/>
              </a:spcBef>
              <a:buNone/>
              <a:defRPr sz="1950"/>
            </a:lvl6pPr>
            <a:lvl7pPr lvl="6" indent="0">
              <a:spcBef>
                <a:spcPts val="0"/>
              </a:spcBef>
              <a:buNone/>
              <a:defRPr sz="1950"/>
            </a:lvl7pPr>
            <a:lvl8pPr lvl="7" indent="0">
              <a:spcBef>
                <a:spcPts val="0"/>
              </a:spcBef>
              <a:buNone/>
              <a:defRPr sz="1950"/>
            </a:lvl8pPr>
            <a:lvl9pPr lvl="8" indent="0">
              <a:spcBef>
                <a:spcPts val="0"/>
              </a:spcBef>
              <a:buNone/>
              <a:defRPr sz="19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7527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894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894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617525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894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894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950"/>
            </a:lvl2pPr>
            <a:lvl3pPr lvl="2" indent="0">
              <a:spcBef>
                <a:spcPts val="0"/>
              </a:spcBef>
              <a:buNone/>
              <a:defRPr sz="1950"/>
            </a:lvl3pPr>
            <a:lvl4pPr lvl="3" indent="0">
              <a:spcBef>
                <a:spcPts val="0"/>
              </a:spcBef>
              <a:buNone/>
              <a:defRPr sz="1950"/>
            </a:lvl4pPr>
            <a:lvl5pPr lvl="4" indent="0">
              <a:spcBef>
                <a:spcPts val="0"/>
              </a:spcBef>
              <a:buNone/>
              <a:defRPr sz="1950"/>
            </a:lvl5pPr>
            <a:lvl6pPr lvl="5" indent="0">
              <a:spcBef>
                <a:spcPts val="0"/>
              </a:spcBef>
              <a:buNone/>
              <a:defRPr sz="1950"/>
            </a:lvl6pPr>
            <a:lvl7pPr lvl="6" indent="0">
              <a:spcBef>
                <a:spcPts val="0"/>
              </a:spcBef>
              <a:buNone/>
              <a:defRPr sz="1950"/>
            </a:lvl7pPr>
            <a:lvl8pPr lvl="7" indent="0">
              <a:spcBef>
                <a:spcPts val="0"/>
              </a:spcBef>
              <a:buNone/>
              <a:defRPr sz="1950"/>
            </a:lvl8pPr>
            <a:lvl9pPr lvl="8" indent="0">
              <a:spcBef>
                <a:spcPts val="0"/>
              </a:spcBef>
              <a:buNone/>
              <a:defRPr sz="19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1347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41247" y="457200"/>
            <a:ext cx="3931920" cy="16001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950"/>
            </a:lvl2pPr>
            <a:lvl3pPr lvl="2" indent="0">
              <a:spcBef>
                <a:spcPts val="0"/>
              </a:spcBef>
              <a:buNone/>
              <a:defRPr sz="1950"/>
            </a:lvl3pPr>
            <a:lvl4pPr lvl="3" indent="0">
              <a:spcBef>
                <a:spcPts val="0"/>
              </a:spcBef>
              <a:buNone/>
              <a:defRPr sz="1950"/>
            </a:lvl4pPr>
            <a:lvl5pPr lvl="4" indent="0">
              <a:spcBef>
                <a:spcPts val="0"/>
              </a:spcBef>
              <a:buNone/>
              <a:defRPr sz="1950"/>
            </a:lvl5pPr>
            <a:lvl6pPr lvl="5" indent="0">
              <a:spcBef>
                <a:spcPts val="0"/>
              </a:spcBef>
              <a:buNone/>
              <a:defRPr sz="1950"/>
            </a:lvl6pPr>
            <a:lvl7pPr lvl="6" indent="0">
              <a:spcBef>
                <a:spcPts val="0"/>
              </a:spcBef>
              <a:buNone/>
              <a:defRPr sz="1950"/>
            </a:lvl7pPr>
            <a:lvl8pPr lvl="7" indent="0">
              <a:spcBef>
                <a:spcPts val="0"/>
              </a:spcBef>
              <a:buNone/>
              <a:defRPr sz="1950"/>
            </a:lvl8pPr>
            <a:lvl9pPr lvl="8" indent="0">
              <a:spcBef>
                <a:spcPts val="0"/>
              </a:spcBef>
              <a:buNone/>
              <a:defRPr sz="195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1600" y="990602"/>
            <a:ext cx="6172201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5732" marR="0" lvl="0" indent="-20637" algn="l" rtl="0">
              <a:lnSpc>
                <a:spcPct val="90000"/>
              </a:lnSpc>
              <a:spcBef>
                <a:spcPts val="812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195" marR="0" lvl="1" indent="-41274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2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8659" marR="0" lvl="2" indent="-61911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00122" marR="0" lvl="3" indent="-82547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71586" marR="0" lvl="4" indent="-82547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3050" marR="0" lvl="5" indent="-82547" algn="l" rtl="0">
              <a:spcBef>
                <a:spcPts val="325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14513" marR="0" lvl="6" indent="-82547" algn="l" rtl="0">
              <a:spcBef>
                <a:spcPts val="325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85977" marR="0" lvl="7" indent="-82547" algn="l" rtl="0">
              <a:spcBef>
                <a:spcPts val="325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157440" marR="0" lvl="8" indent="-82547" algn="l" rtl="0">
              <a:spcBef>
                <a:spcPts val="325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41247" y="2057399"/>
            <a:ext cx="3931920" cy="3810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812"/>
              </a:spcBef>
              <a:buClr>
                <a:schemeClr val="dk1"/>
              </a:buClr>
              <a:buFont typeface="Noto Sans Symbols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71464" marR="0" lvl="1" indent="0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Font typeface="Noto Sans Symbols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42927" marR="0" lvl="2" indent="0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Font typeface="Noto Sans Symbols"/>
              <a:buNone/>
              <a:defRPr sz="8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14391" marR="0" lvl="3" indent="0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Font typeface="Noto Sans Symbols"/>
              <a:buNone/>
              <a:defRPr sz="7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85854" marR="0" lvl="4" indent="0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Font typeface="Noto Sans Symbols"/>
              <a:buNone/>
              <a:defRPr sz="7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57318" marR="0" lvl="5" indent="0" algn="l" rtl="0">
              <a:spcBef>
                <a:spcPts val="146"/>
              </a:spcBef>
              <a:buClr>
                <a:schemeClr val="dk1"/>
              </a:buClr>
              <a:buFont typeface="Noto Sans Symbols"/>
              <a:buNone/>
              <a:defRPr sz="7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781" marR="0" lvl="6" indent="0" algn="l" rtl="0">
              <a:spcBef>
                <a:spcPts val="146"/>
              </a:spcBef>
              <a:buClr>
                <a:schemeClr val="dk1"/>
              </a:buClr>
              <a:buFont typeface="Noto Sans Symbols"/>
              <a:buNone/>
              <a:defRPr sz="7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00245" marR="0" lvl="7" indent="0" algn="l" rtl="0">
              <a:spcBef>
                <a:spcPts val="146"/>
              </a:spcBef>
              <a:buClr>
                <a:schemeClr val="dk1"/>
              </a:buClr>
              <a:buFont typeface="Noto Sans Symbols"/>
              <a:buNone/>
              <a:defRPr sz="7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71709" marR="0" lvl="8" indent="0" algn="l" rtl="0">
              <a:spcBef>
                <a:spcPts val="146"/>
              </a:spcBef>
              <a:buClr>
                <a:schemeClr val="dk1"/>
              </a:buClr>
              <a:buFont typeface="Noto Sans Symbols"/>
              <a:buNone/>
              <a:defRPr sz="7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894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894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7525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894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894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28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AFFC0-E23F-4035-8708-D8A8F3BA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D3891D-C1B6-4F32-A8DF-2AD52BF7F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DD4063-0023-4FB6-8BDA-A0105B2F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6CD7-565C-4CAB-9FB2-C8AE6EC26394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2E776D-9DD7-4B9B-8A26-AB00D2535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1903F5-2FF8-40D5-BB66-051AA7B83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7E0A-DF2A-495F-903B-494BA4404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81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41247" y="457202"/>
            <a:ext cx="393192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950"/>
            </a:lvl2pPr>
            <a:lvl3pPr lvl="2" indent="0">
              <a:spcBef>
                <a:spcPts val="0"/>
              </a:spcBef>
              <a:buNone/>
              <a:defRPr sz="1950"/>
            </a:lvl3pPr>
            <a:lvl4pPr lvl="3" indent="0">
              <a:spcBef>
                <a:spcPts val="0"/>
              </a:spcBef>
              <a:buNone/>
              <a:defRPr sz="1950"/>
            </a:lvl4pPr>
            <a:lvl5pPr lvl="4" indent="0">
              <a:spcBef>
                <a:spcPts val="0"/>
              </a:spcBef>
              <a:buNone/>
              <a:defRPr sz="1950"/>
            </a:lvl5pPr>
            <a:lvl6pPr lvl="5" indent="0">
              <a:spcBef>
                <a:spcPts val="0"/>
              </a:spcBef>
              <a:buNone/>
              <a:defRPr sz="1950"/>
            </a:lvl6pPr>
            <a:lvl7pPr lvl="6" indent="0">
              <a:spcBef>
                <a:spcPts val="0"/>
              </a:spcBef>
              <a:buNone/>
              <a:defRPr sz="1950"/>
            </a:lvl7pPr>
            <a:lvl8pPr lvl="7" indent="0">
              <a:spcBef>
                <a:spcPts val="0"/>
              </a:spcBef>
              <a:buNone/>
              <a:defRPr sz="1950"/>
            </a:lvl8pPr>
            <a:lvl9pPr lvl="8" indent="0">
              <a:spcBef>
                <a:spcPts val="0"/>
              </a:spcBef>
              <a:buNone/>
              <a:defRPr sz="195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1600" y="990602"/>
            <a:ext cx="6172201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812"/>
              </a:spcBef>
              <a:buClr>
                <a:schemeClr val="dk1"/>
              </a:buClr>
              <a:buFont typeface="Noto Sans Symbols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71464" marR="0" lvl="1" indent="0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Font typeface="Noto Sans Symbols"/>
              <a:buNone/>
              <a:defRPr sz="2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42927" marR="0" lvl="2" indent="0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Font typeface="Noto Sans Symbols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14391" marR="0" lvl="3" indent="0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Font typeface="Noto Sans Symbols"/>
              <a:buNone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85854" marR="0" lvl="4" indent="0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Font typeface="Noto Sans Symbols"/>
              <a:buNone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57318" marR="0" lvl="5" indent="0" algn="l" rtl="0">
              <a:spcBef>
                <a:spcPts val="325"/>
              </a:spcBef>
              <a:buClr>
                <a:schemeClr val="dk1"/>
              </a:buClr>
              <a:buFont typeface="Noto Sans Symbols"/>
              <a:buNone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781" marR="0" lvl="6" indent="0" algn="l" rtl="0">
              <a:spcBef>
                <a:spcPts val="325"/>
              </a:spcBef>
              <a:buClr>
                <a:schemeClr val="dk1"/>
              </a:buClr>
              <a:buFont typeface="Noto Sans Symbols"/>
              <a:buNone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00245" marR="0" lvl="7" indent="0" algn="l" rtl="0">
              <a:spcBef>
                <a:spcPts val="325"/>
              </a:spcBef>
              <a:buClr>
                <a:schemeClr val="dk1"/>
              </a:buClr>
              <a:buFont typeface="Noto Sans Symbols"/>
              <a:buNone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71709" marR="0" lvl="8" indent="0" algn="l" rtl="0">
              <a:spcBef>
                <a:spcPts val="325"/>
              </a:spcBef>
              <a:buClr>
                <a:schemeClr val="dk1"/>
              </a:buClr>
              <a:buFont typeface="Noto Sans Symbols"/>
              <a:buNone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41247" y="2057400"/>
            <a:ext cx="3931920" cy="380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812"/>
              </a:spcBef>
              <a:buClr>
                <a:schemeClr val="dk1"/>
              </a:buClr>
              <a:buFont typeface="Noto Sans Symbols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71464" marR="0" lvl="1" indent="0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Font typeface="Noto Sans Symbols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42927" marR="0" lvl="2" indent="0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Font typeface="Noto Sans Symbols"/>
              <a:buNone/>
              <a:defRPr sz="8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14391" marR="0" lvl="3" indent="0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Font typeface="Noto Sans Symbols"/>
              <a:buNone/>
              <a:defRPr sz="7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85854" marR="0" lvl="4" indent="0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Font typeface="Noto Sans Symbols"/>
              <a:buNone/>
              <a:defRPr sz="7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57318" marR="0" lvl="5" indent="0" algn="l" rtl="0">
              <a:spcBef>
                <a:spcPts val="146"/>
              </a:spcBef>
              <a:buClr>
                <a:schemeClr val="dk1"/>
              </a:buClr>
              <a:buFont typeface="Noto Sans Symbols"/>
              <a:buNone/>
              <a:defRPr sz="7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781" marR="0" lvl="6" indent="0" algn="l" rtl="0">
              <a:spcBef>
                <a:spcPts val="146"/>
              </a:spcBef>
              <a:buClr>
                <a:schemeClr val="dk1"/>
              </a:buClr>
              <a:buFont typeface="Noto Sans Symbols"/>
              <a:buNone/>
              <a:defRPr sz="7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00245" marR="0" lvl="7" indent="0" algn="l" rtl="0">
              <a:spcBef>
                <a:spcPts val="146"/>
              </a:spcBef>
              <a:buClr>
                <a:schemeClr val="dk1"/>
              </a:buClr>
              <a:buFont typeface="Noto Sans Symbols"/>
              <a:buNone/>
              <a:defRPr sz="7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71709" marR="0" lvl="8" indent="0" algn="l" rtl="0">
              <a:spcBef>
                <a:spcPts val="146"/>
              </a:spcBef>
              <a:buClr>
                <a:schemeClr val="dk1"/>
              </a:buClr>
              <a:buFont typeface="Noto Sans Symbols"/>
              <a:buNone/>
              <a:defRPr sz="7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894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894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7525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894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894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7283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950"/>
            </a:lvl2pPr>
            <a:lvl3pPr lvl="2" indent="0">
              <a:spcBef>
                <a:spcPts val="0"/>
              </a:spcBef>
              <a:buNone/>
              <a:defRPr sz="1950"/>
            </a:lvl3pPr>
            <a:lvl4pPr lvl="3" indent="0">
              <a:spcBef>
                <a:spcPts val="0"/>
              </a:spcBef>
              <a:buNone/>
              <a:defRPr sz="1950"/>
            </a:lvl4pPr>
            <a:lvl5pPr lvl="4" indent="0">
              <a:spcBef>
                <a:spcPts val="0"/>
              </a:spcBef>
              <a:buNone/>
              <a:defRPr sz="1950"/>
            </a:lvl5pPr>
            <a:lvl6pPr lvl="5" indent="0">
              <a:spcBef>
                <a:spcPts val="0"/>
              </a:spcBef>
              <a:buNone/>
              <a:defRPr sz="1950"/>
            </a:lvl6pPr>
            <a:lvl7pPr lvl="6" indent="0">
              <a:spcBef>
                <a:spcPts val="0"/>
              </a:spcBef>
              <a:buNone/>
              <a:defRPr sz="1950"/>
            </a:lvl7pPr>
            <a:lvl8pPr lvl="7" indent="0">
              <a:spcBef>
                <a:spcPts val="0"/>
              </a:spcBef>
              <a:buNone/>
              <a:defRPr sz="1950"/>
            </a:lvl8pPr>
            <a:lvl9pPr lvl="8" indent="0">
              <a:spcBef>
                <a:spcPts val="0"/>
              </a:spcBef>
              <a:buNone/>
              <a:defRPr sz="195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7258" y="-1253331"/>
            <a:ext cx="4351336" cy="105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5732" marR="0" lvl="0" indent="-41274" algn="l" rtl="0">
              <a:lnSpc>
                <a:spcPct val="90000"/>
              </a:lnSpc>
              <a:spcBef>
                <a:spcPts val="812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2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195" marR="0" lvl="1" indent="-61911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8659" marR="0" lvl="2" indent="-82547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00122" marR="0" lvl="3" indent="-92866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71586" marR="0" lvl="4" indent="-92866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3050" marR="0" lvl="5" indent="-92866" algn="l" rtl="0">
              <a:spcBef>
                <a:spcPts val="292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14513" marR="0" lvl="6" indent="-92866" algn="l" rtl="0">
              <a:spcBef>
                <a:spcPts val="292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85977" marR="0" lvl="7" indent="-92866" algn="l" rtl="0">
              <a:spcBef>
                <a:spcPts val="292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157440" marR="0" lvl="8" indent="-92866" algn="l" rtl="0">
              <a:spcBef>
                <a:spcPts val="292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894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894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7525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894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894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2747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0" y="1951832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950"/>
            </a:lvl2pPr>
            <a:lvl3pPr lvl="2" indent="0">
              <a:spcBef>
                <a:spcPts val="0"/>
              </a:spcBef>
              <a:buNone/>
              <a:defRPr sz="1950"/>
            </a:lvl3pPr>
            <a:lvl4pPr lvl="3" indent="0">
              <a:spcBef>
                <a:spcPts val="0"/>
              </a:spcBef>
              <a:buNone/>
              <a:defRPr sz="1950"/>
            </a:lvl4pPr>
            <a:lvl5pPr lvl="4" indent="0">
              <a:spcBef>
                <a:spcPts val="0"/>
              </a:spcBef>
              <a:buNone/>
              <a:defRPr sz="1950"/>
            </a:lvl5pPr>
            <a:lvl6pPr lvl="5" indent="0">
              <a:spcBef>
                <a:spcPts val="0"/>
              </a:spcBef>
              <a:buNone/>
              <a:defRPr sz="1950"/>
            </a:lvl6pPr>
            <a:lvl7pPr lvl="6" indent="0">
              <a:spcBef>
                <a:spcPts val="0"/>
              </a:spcBef>
              <a:buNone/>
              <a:defRPr sz="1950"/>
            </a:lvl7pPr>
            <a:lvl8pPr lvl="7" indent="0">
              <a:spcBef>
                <a:spcPts val="0"/>
              </a:spcBef>
              <a:buNone/>
              <a:defRPr sz="1950"/>
            </a:lvl8pPr>
            <a:lvl9pPr lvl="8" indent="0">
              <a:spcBef>
                <a:spcPts val="0"/>
              </a:spcBef>
              <a:buNone/>
              <a:defRPr sz="195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0" y="-600868"/>
            <a:ext cx="5811836" cy="773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5732" marR="0" lvl="0" indent="-41274" algn="l" rtl="0">
              <a:lnSpc>
                <a:spcPct val="90000"/>
              </a:lnSpc>
              <a:spcBef>
                <a:spcPts val="812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2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195" marR="0" lvl="1" indent="-61911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8659" marR="0" lvl="2" indent="-82547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00122" marR="0" lvl="3" indent="-92866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71586" marR="0" lvl="4" indent="-92866" algn="l" rtl="0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3050" marR="0" lvl="5" indent="-92866" algn="l" rtl="0">
              <a:spcBef>
                <a:spcPts val="292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14513" marR="0" lvl="6" indent="-92866" algn="l" rtl="0">
              <a:spcBef>
                <a:spcPts val="292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85977" marR="0" lvl="7" indent="-92866" algn="l" rtl="0">
              <a:spcBef>
                <a:spcPts val="292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157440" marR="0" lvl="8" indent="-92866" algn="l" rtl="0">
              <a:spcBef>
                <a:spcPts val="292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894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894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7525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894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894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940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565C7-34CB-4424-BBD7-4407021AB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AA83D3-F543-4CE4-BA78-F3A5422A1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19D5BA-F6CF-4005-A1B6-241689C3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6CD7-565C-4CAB-9FB2-C8AE6EC26394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08857E-7705-4343-BD1A-D65EC9B86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4823D8-A59B-4639-879A-9C8F98BEC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7E0A-DF2A-495F-903B-494BA4404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158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5FC40-CA71-4BF0-81D5-9EBDAD344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65E578-B6EC-4FB0-B371-141E3188A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DCB98B-D0A8-46DE-99ED-F5122E5C5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C138ED-0ABB-429F-ABAD-ECA634FA7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6CD7-565C-4CAB-9FB2-C8AE6EC26394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8EBA86-37AB-4C65-A489-18B43562E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9A604F-9225-4F46-B00A-BE5F140B2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7E0A-DF2A-495F-903B-494BA4404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478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9DEF6-67E8-43B8-82FA-4740B6440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C6863E-0CF7-44B3-A4BC-2F66DD7C8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280701-53BF-4181-BB52-A26DB387A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9993E56-131B-4A5E-B112-50707C5401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84304C-1A6F-44AF-BD5A-446DBCEFC9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CA58433-CDF8-4315-AD59-28C260553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6CD7-565C-4CAB-9FB2-C8AE6EC26394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BF42F00-FFB5-4CFD-9E15-C25B82760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063A7C-6080-4530-A358-96BD8967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7E0A-DF2A-495F-903B-494BA4404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77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3EAAC-3667-48A8-8C52-96C31356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C4BD7B-53D3-4421-A0A2-36A7B5D96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6CD7-565C-4CAB-9FB2-C8AE6EC26394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52F219-ABD3-491A-B124-155C3C205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CA9ACD-4AC6-4F8C-86BE-2A4864E51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7E0A-DF2A-495F-903B-494BA4404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27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A70C5D-47E1-451A-B0A2-24266575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6CD7-565C-4CAB-9FB2-C8AE6EC26394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1E9D20-701B-4AE3-908E-A449EEE9F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3FD381-EB60-4923-B6EA-5DBD8C64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7E0A-DF2A-495F-903B-494BA4404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57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8D4DC-88B2-4C42-95C7-6A989258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6D6853-5FD9-4111-8D28-6A5BCB3C3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A69BBD-F6C6-45CB-AA7D-9ABB59099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911A29-1EE0-49A3-8EA4-1B5720837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6CD7-565C-4CAB-9FB2-C8AE6EC26394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F80D95-5A6D-4306-91BA-D72FC21D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B271BF-C162-4C09-8EB0-2FB97BD5B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7E0A-DF2A-495F-903B-494BA4404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36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B0C6E1-BC43-4FE6-8CBF-6DB8EEA84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CB9BA4B-E9B8-4372-B29F-DD151C2859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243331-F23F-4EE6-AE6A-08F45A08B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3FBDE9-8F29-4877-ADBC-81B470A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6CD7-565C-4CAB-9FB2-C8AE6EC26394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3DAA9F-FDF5-40C3-B4BC-5D19B04D3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E3A8F8-98E9-4B54-B692-8D7171863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7E0A-DF2A-495F-903B-494BA4404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65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E7810-DCDC-4276-B2E4-7118DF5BD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8D4C99-D282-4B5E-B60B-7BD8EC92A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62D2AE-A3F8-4401-A0AC-9243CD634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F6CD7-565C-4CAB-9FB2-C8AE6EC26394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C7CF61-8C2E-4D66-A79B-C1D795F6C2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C40AD-B0BA-486F-BC83-977498D93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C7E0A-DF2A-495F-903B-494BA4404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91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spcBef>
                <a:spcPts val="270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spcBef>
                <a:spcPts val="270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spcBef>
                <a:spcPts val="270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spcBef>
                <a:spcPts val="270"/>
              </a:spcBef>
              <a:buClr>
                <a:schemeClr val="dk1"/>
              </a:buClr>
              <a:buSzPct val="96428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894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894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7525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894" kern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894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63139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.palvanova@napm.uz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apm.u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B3F5B0-E80F-4EE0-AFDB-26CCC4FF7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20862"/>
            <a:ext cx="12192000" cy="6817489"/>
          </a:xfrm>
          <a:prstGeom prst="rect">
            <a:avLst/>
          </a:prstGeom>
        </p:spPr>
      </p:pic>
      <p:sp>
        <p:nvSpPr>
          <p:cNvPr id="2" name="Round Diagonal Corner Rectangle 1"/>
          <p:cNvSpPr/>
          <p:nvPr/>
        </p:nvSpPr>
        <p:spPr>
          <a:xfrm>
            <a:off x="648183" y="5859685"/>
            <a:ext cx="11682714" cy="998315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Muller Bold"/>
              </a:rPr>
              <a:t>8 мая 2018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Muller Bold"/>
              </a:rPr>
              <a:t>Управление Гармонизации законодательства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Muller Bold"/>
              </a:rPr>
              <a:t>Анна Палванова</a:t>
            </a:r>
          </a:p>
          <a:p>
            <a:endParaRPr lang="ru-RU" sz="2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9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8C7539-F562-48AA-A815-060341B1F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CEE24A-A2F7-467C-957A-7D0497468D0D}"/>
              </a:ext>
            </a:extLst>
          </p:cNvPr>
          <p:cNvSpPr txBox="1"/>
          <p:nvPr/>
        </p:nvSpPr>
        <p:spPr>
          <a:xfrm>
            <a:off x="2557272" y="4229776"/>
            <a:ext cx="788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uller Bold" pitchFamily="50" charset="-52"/>
              </a:rPr>
              <a:t>устанавливает порядок внесения, величину и форму обеспечения предложения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4A2C4-77A9-4467-A54A-E37DC2FC99DF}"/>
              </a:ext>
            </a:extLst>
          </p:cNvPr>
          <p:cNvSpPr txBox="1"/>
          <p:nvPr/>
        </p:nvSpPr>
        <p:spPr>
          <a:xfrm>
            <a:off x="2228088" y="2380939"/>
            <a:ext cx="788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uller Bold" pitchFamily="50" charset="-52"/>
              </a:rPr>
              <a:t>устанавливает сроки приема предложений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BF037-BA37-4C24-96B6-75CB938779E8}"/>
              </a:ext>
            </a:extLst>
          </p:cNvPr>
          <p:cNvSpPr txBox="1"/>
          <p:nvPr/>
        </p:nvSpPr>
        <p:spPr>
          <a:xfrm>
            <a:off x="2557272" y="3042665"/>
            <a:ext cx="788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uller Bold" pitchFamily="50" charset="-52"/>
              </a:rPr>
              <a:t>устанавливает процедуры вскрытия предложений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A7D69B-E32A-4A0E-85F9-A517D03BD99F}"/>
              </a:ext>
            </a:extLst>
          </p:cNvPr>
          <p:cNvSpPr txBox="1"/>
          <p:nvPr/>
        </p:nvSpPr>
        <p:spPr>
          <a:xfrm>
            <a:off x="2877312" y="3704391"/>
            <a:ext cx="788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uller Bold" pitchFamily="50" charset="-52"/>
              </a:rPr>
              <a:t>устанавливает критерии оценки предложений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A37477-7C2F-4725-9137-C8FA82BA5EE1}"/>
              </a:ext>
            </a:extLst>
          </p:cNvPr>
          <p:cNvSpPr txBox="1"/>
          <p:nvPr/>
        </p:nvSpPr>
        <p:spPr>
          <a:xfrm>
            <a:off x="1892808" y="1715106"/>
            <a:ext cx="788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uller Bold" pitchFamily="50" charset="-52"/>
              </a:rPr>
              <a:t>согласовывает конкурсную (тендерную) документацию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31E92A-9AA3-4CB4-A93D-3BDBEACAD05C}"/>
              </a:ext>
            </a:extLst>
          </p:cNvPr>
          <p:cNvSpPr txBox="1"/>
          <p:nvPr/>
        </p:nvSpPr>
        <p:spPr>
          <a:xfrm>
            <a:off x="2228088" y="5064995"/>
            <a:ext cx="788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uller Bold" pitchFamily="50" charset="-52"/>
              </a:rPr>
              <a:t>проводит вскрытие предложений участников закупочных процедур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8CD9BE-30D0-42AC-83BF-D2BD34DCD673}"/>
              </a:ext>
            </a:extLst>
          </p:cNvPr>
          <p:cNvSpPr txBox="1"/>
          <p:nvPr/>
        </p:nvSpPr>
        <p:spPr>
          <a:xfrm>
            <a:off x="1892808" y="5543888"/>
            <a:ext cx="788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Muller Bold" pitchFamily="50" charset="-52"/>
              </a:rPr>
              <a:t>проводит квалификационный отбор, если он предусмотрен условиями конкурсной (тендерной) 	документации</a:t>
            </a:r>
          </a:p>
        </p:txBody>
      </p:sp>
    </p:spTree>
    <p:extLst>
      <p:ext uri="{BB962C8B-B14F-4D97-AF65-F5344CB8AC3E}">
        <p14:creationId xmlns:p14="http://schemas.microsoft.com/office/powerpoint/2010/main" val="778733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A1FD8A-E053-4658-9A0F-46618754A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B33A3B-5B32-4B25-83AB-4F10E12D6BF5}"/>
              </a:ext>
            </a:extLst>
          </p:cNvPr>
          <p:cNvSpPr txBox="1"/>
          <p:nvPr/>
        </p:nvSpPr>
        <p:spPr>
          <a:xfrm>
            <a:off x="2904744" y="1581911"/>
            <a:ext cx="5458968" cy="1240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bg1"/>
                </a:solidFill>
                <a:latin typeface="Muller Bold" pitchFamily="50" charset="-52"/>
              </a:rPr>
              <a:t>Счетная палата</a:t>
            </a:r>
          </a:p>
          <a:p>
            <a:pPr marL="342900" lvl="1" indent="-34290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bg1"/>
                </a:solidFill>
                <a:latin typeface="Muller Bold" pitchFamily="50" charset="-52"/>
              </a:rPr>
              <a:t>Генеральная прокуратура</a:t>
            </a:r>
          </a:p>
          <a:p>
            <a:pPr marL="342900" lvl="1" indent="-34290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bg1"/>
                </a:solidFill>
                <a:latin typeface="Muller Bold" pitchFamily="50" charset="-52"/>
              </a:rPr>
              <a:t>Национальное агентство проектного управления</a:t>
            </a:r>
          </a:p>
          <a:p>
            <a:pPr marL="342900" lvl="1" indent="-34290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bg1"/>
                </a:solidFill>
                <a:latin typeface="Muller Bold" pitchFamily="50" charset="-52"/>
              </a:rPr>
              <a:t>Министерство финансов и другие уполномоченные органы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31DC61-475B-44EC-953E-643B893F3282}"/>
              </a:ext>
            </a:extLst>
          </p:cNvPr>
          <p:cNvSpPr txBox="1"/>
          <p:nvPr/>
        </p:nvSpPr>
        <p:spPr>
          <a:xfrm>
            <a:off x="4632960" y="3129638"/>
            <a:ext cx="5458968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bg1"/>
                </a:solidFill>
                <a:latin typeface="Muller Bold" pitchFamily="50" charset="-52"/>
              </a:rPr>
              <a:t>граждане Республики Узбекистан</a:t>
            </a:r>
          </a:p>
          <a:p>
            <a:pPr marL="342900" lvl="1" indent="-34290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bg1"/>
                </a:solidFill>
                <a:latin typeface="Muller Bold" pitchFamily="50" charset="-52"/>
              </a:rPr>
              <a:t>органы самоуправления граждан</a:t>
            </a:r>
          </a:p>
          <a:p>
            <a:pPr marL="342900" lvl="1" indent="-34290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bg1"/>
                </a:solidFill>
                <a:latin typeface="Muller Bold" pitchFamily="50" charset="-52"/>
              </a:rPr>
              <a:t>негосударственные некоммерческие организации</a:t>
            </a:r>
          </a:p>
          <a:p>
            <a:pPr marL="342900" lvl="1" indent="-34290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bg1"/>
                </a:solidFill>
                <a:latin typeface="Muller Bold" pitchFamily="50" charset="-52"/>
              </a:rPr>
              <a:t>средства массовой информации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F9762F-87AB-4E04-BFF8-C822374DF96D}"/>
              </a:ext>
            </a:extLst>
          </p:cNvPr>
          <p:cNvSpPr txBox="1"/>
          <p:nvPr/>
        </p:nvSpPr>
        <p:spPr>
          <a:xfrm>
            <a:off x="5830824" y="4653774"/>
            <a:ext cx="5458968" cy="11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2" indent="-34290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bg1"/>
                </a:solidFill>
                <a:latin typeface="Muller Bold" pitchFamily="50" charset="-52"/>
              </a:rPr>
              <a:t>устанавливает запрет на незаконные действия, решения или исполнение незаконных процедур </a:t>
            </a:r>
            <a:r>
              <a:rPr lang="ru-RU" sz="1500" dirty="0" err="1">
                <a:solidFill>
                  <a:schemeClr val="bg1"/>
                </a:solidFill>
                <a:latin typeface="Muller Bold" pitchFamily="50" charset="-52"/>
              </a:rPr>
              <a:t>госзаказчиком</a:t>
            </a:r>
            <a:r>
              <a:rPr lang="ru-RU" sz="1500" dirty="0">
                <a:solidFill>
                  <a:schemeClr val="bg1"/>
                </a:solidFill>
                <a:latin typeface="Muller Bold" pitchFamily="50" charset="-52"/>
              </a:rPr>
              <a:t>;</a:t>
            </a:r>
          </a:p>
          <a:p>
            <a:pPr marL="514350" lvl="2" indent="-34290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bg1"/>
                </a:solidFill>
                <a:latin typeface="Muller Bold" pitchFamily="50" charset="-52"/>
              </a:rPr>
              <a:t>частично или полностью отменяет незаконные решения.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6A515F-8E5E-4FCF-A3A4-CB0193463687}"/>
              </a:ext>
            </a:extLst>
          </p:cNvPr>
          <p:cNvSpPr txBox="1"/>
          <p:nvPr/>
        </p:nvSpPr>
        <p:spPr>
          <a:xfrm>
            <a:off x="539496" y="1894497"/>
            <a:ext cx="21214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1700" dirty="0">
                <a:solidFill>
                  <a:schemeClr val="bg1"/>
                </a:solidFill>
                <a:latin typeface="Muller Bold" pitchFamily="50" charset="-52"/>
              </a:rPr>
              <a:t>Государственн</a:t>
            </a:r>
            <a:r>
              <a:rPr lang="ru-RU" sz="1700" dirty="0" err="1">
                <a:solidFill>
                  <a:schemeClr val="bg1"/>
                </a:solidFill>
                <a:latin typeface="Muller Bold" pitchFamily="50" charset="-52"/>
              </a:rPr>
              <a:t>ый</a:t>
            </a:r>
            <a:r>
              <a:rPr lang="ru-RU" sz="1700" dirty="0">
                <a:solidFill>
                  <a:schemeClr val="bg1"/>
                </a:solidFill>
                <a:latin typeface="Muller Bold" pitchFamily="50" charset="-52"/>
              </a:rPr>
              <a:t> контроль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1606CA-519C-4450-AF34-8ED0EA31D67E}"/>
              </a:ext>
            </a:extLst>
          </p:cNvPr>
          <p:cNvSpPr txBox="1"/>
          <p:nvPr/>
        </p:nvSpPr>
        <p:spPr>
          <a:xfrm>
            <a:off x="2100072" y="3429000"/>
            <a:ext cx="21214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1700" dirty="0">
                <a:solidFill>
                  <a:schemeClr val="bg1"/>
                </a:solidFill>
                <a:latin typeface="Muller Bold" pitchFamily="50" charset="-52"/>
              </a:rPr>
              <a:t>Общественн</a:t>
            </a:r>
            <a:r>
              <a:rPr lang="ru-RU" sz="1700" dirty="0" err="1">
                <a:solidFill>
                  <a:schemeClr val="bg1"/>
                </a:solidFill>
                <a:latin typeface="Muller Bold" pitchFamily="50" charset="-52"/>
              </a:rPr>
              <a:t>ый</a:t>
            </a:r>
            <a:r>
              <a:rPr lang="ru-RU" sz="1700" dirty="0">
                <a:solidFill>
                  <a:schemeClr val="bg1"/>
                </a:solidFill>
                <a:latin typeface="Muller Bold" pitchFamily="50" charset="-52"/>
              </a:rPr>
              <a:t> контроль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610DF0-5FD3-4FB0-8CC1-75031B84E226}"/>
              </a:ext>
            </a:extLst>
          </p:cNvPr>
          <p:cNvSpPr txBox="1"/>
          <p:nvPr/>
        </p:nvSpPr>
        <p:spPr>
          <a:xfrm>
            <a:off x="3709416" y="4864381"/>
            <a:ext cx="212140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solidFill>
                  <a:schemeClr val="bg1"/>
                </a:solidFill>
                <a:latin typeface="Muller Bold" pitchFamily="50" charset="-52"/>
              </a:rPr>
              <a:t>Комиссия </a:t>
            </a:r>
            <a:br>
              <a:rPr lang="ru-RU" sz="1700" dirty="0">
                <a:solidFill>
                  <a:schemeClr val="bg1"/>
                </a:solidFill>
                <a:latin typeface="Muller Bold" pitchFamily="50" charset="-52"/>
              </a:rPr>
            </a:br>
            <a:r>
              <a:rPr lang="ru-RU" sz="1700" dirty="0">
                <a:solidFill>
                  <a:schemeClr val="bg1"/>
                </a:solidFill>
                <a:latin typeface="Muller Bold" pitchFamily="50" charset="-52"/>
              </a:rPr>
              <a:t>по рассмотрению жалоб </a:t>
            </a:r>
          </a:p>
        </p:txBody>
      </p:sp>
    </p:spTree>
    <p:extLst>
      <p:ext uri="{BB962C8B-B14F-4D97-AF65-F5344CB8AC3E}">
        <p14:creationId xmlns:p14="http://schemas.microsoft.com/office/powerpoint/2010/main" val="2604370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3F479-3294-4CEF-AE7C-79A33CCB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E1B123-54AF-4F41-B93F-8FFDECB35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z-Cyrl-UZ" dirty="0"/>
              <a:t>Контакт</a:t>
            </a:r>
            <a:r>
              <a:rPr lang="ru-RU" dirty="0"/>
              <a:t>ы </a:t>
            </a:r>
            <a:r>
              <a:rPr lang="ru-RU" dirty="0" err="1"/>
              <a:t>НАПУ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Email</a:t>
            </a:r>
            <a:r>
              <a:rPr lang="uz-Cyrl-UZ" dirty="0"/>
              <a:t>: </a:t>
            </a:r>
            <a:r>
              <a:rPr lang="ru-RU" dirty="0"/>
              <a:t>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A57C698-8F5F-4C46-B24E-06EEEF097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ED5850-5B02-4BAE-B22E-53074B9CDA34}"/>
              </a:ext>
            </a:extLst>
          </p:cNvPr>
          <p:cNvSpPr txBox="1"/>
          <p:nvPr/>
        </p:nvSpPr>
        <p:spPr>
          <a:xfrm>
            <a:off x="480874" y="221306"/>
            <a:ext cx="112302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Muller Bold"/>
              </a:rPr>
              <a:t>Национально</a:t>
            </a:r>
            <a:r>
              <a:rPr lang="uz-Cyrl-UZ" sz="3200" b="1" dirty="0">
                <a:latin typeface="Muller Bold"/>
              </a:rPr>
              <a:t>е</a:t>
            </a:r>
            <a:r>
              <a:rPr lang="ru-RU" sz="3200" b="1" dirty="0">
                <a:latin typeface="Muller Bold"/>
              </a:rPr>
              <a:t> агентство проектного управления </a:t>
            </a:r>
            <a:br>
              <a:rPr lang="en-US" sz="3200" b="1" dirty="0">
                <a:latin typeface="Muller Bold"/>
              </a:rPr>
            </a:br>
            <a:r>
              <a:rPr lang="ru-RU" sz="3200" b="1" dirty="0">
                <a:latin typeface="Muller Bold"/>
              </a:rPr>
              <a:t>при Президенте Республики Узбекистан</a:t>
            </a:r>
            <a:r>
              <a:rPr lang="en-US" sz="3200" b="1" dirty="0">
                <a:latin typeface="Muller Bold"/>
              </a:rPr>
              <a:t> </a:t>
            </a:r>
            <a:endParaRPr lang="ru-RU" sz="3200" b="1" dirty="0">
              <a:latin typeface="Muller 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40110-FB0B-4CC8-A184-680AD639372C}"/>
              </a:ext>
            </a:extLst>
          </p:cNvPr>
          <p:cNvSpPr txBox="1"/>
          <p:nvPr/>
        </p:nvSpPr>
        <p:spPr>
          <a:xfrm>
            <a:off x="1609344" y="2464375"/>
            <a:ext cx="8439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  <a:latin typeface="Muller Bold"/>
              </a:rPr>
              <a:t>Контакты:</a:t>
            </a:r>
            <a:endParaRPr lang="en-US" sz="4400" b="1" dirty="0">
              <a:solidFill>
                <a:srgbClr val="7030A0"/>
              </a:solidFill>
              <a:latin typeface="Muller Bold"/>
            </a:endParaRPr>
          </a:p>
          <a:p>
            <a:endParaRPr lang="en-US" sz="1600" b="1" dirty="0">
              <a:latin typeface="Muller Bold"/>
            </a:endParaRPr>
          </a:p>
          <a:p>
            <a:r>
              <a:rPr lang="en-US" sz="4400" b="1" dirty="0">
                <a:latin typeface="Muller Bold"/>
              </a:rPr>
              <a:t>T</a:t>
            </a:r>
            <a:r>
              <a:rPr lang="ru-RU" sz="4400" b="1" dirty="0">
                <a:latin typeface="Muller Bold"/>
              </a:rPr>
              <a:t>ел: </a:t>
            </a:r>
            <a:r>
              <a:rPr lang="ru-RU" sz="4400" b="1" dirty="0">
                <a:solidFill>
                  <a:schemeClr val="accent1"/>
                </a:solidFill>
                <a:latin typeface="Muller Bold"/>
              </a:rPr>
              <a:t>+99871 2</a:t>
            </a:r>
            <a:r>
              <a:rPr lang="en-US" sz="4400" b="1" dirty="0">
                <a:solidFill>
                  <a:schemeClr val="accent1"/>
                </a:solidFill>
                <a:latin typeface="Muller Bold"/>
              </a:rPr>
              <a:t>38</a:t>
            </a:r>
            <a:r>
              <a:rPr lang="ru-RU" sz="4400" b="1" dirty="0">
                <a:solidFill>
                  <a:schemeClr val="accent1"/>
                </a:solidFill>
                <a:latin typeface="Muller Bold"/>
              </a:rPr>
              <a:t>-</a:t>
            </a:r>
            <a:r>
              <a:rPr lang="en-US" sz="4400" b="1" dirty="0">
                <a:solidFill>
                  <a:schemeClr val="accent1"/>
                </a:solidFill>
                <a:latin typeface="Muller Bold"/>
              </a:rPr>
              <a:t>51</a:t>
            </a:r>
            <a:r>
              <a:rPr lang="ru-RU" sz="4400" b="1" dirty="0">
                <a:solidFill>
                  <a:schemeClr val="accent1"/>
                </a:solidFill>
                <a:latin typeface="Muller Bold"/>
              </a:rPr>
              <a:t>-</a:t>
            </a:r>
            <a:r>
              <a:rPr lang="en-US" sz="4400" b="1">
                <a:solidFill>
                  <a:schemeClr val="accent1"/>
                </a:solidFill>
                <a:latin typeface="Muller Bold"/>
              </a:rPr>
              <a:t>51</a:t>
            </a:r>
            <a:endParaRPr lang="ru-RU" sz="4400" b="1" dirty="0">
              <a:solidFill>
                <a:schemeClr val="accent1"/>
              </a:solidFill>
              <a:latin typeface="Muller Bold"/>
            </a:endParaRPr>
          </a:p>
          <a:p>
            <a:r>
              <a:rPr lang="en-US" sz="4400" b="1" dirty="0">
                <a:latin typeface="Muller Bold"/>
              </a:rPr>
              <a:t> Email</a:t>
            </a:r>
            <a:r>
              <a:rPr lang="ru-RU" sz="4400" b="1" dirty="0">
                <a:latin typeface="Muller Bold"/>
              </a:rPr>
              <a:t>: </a:t>
            </a:r>
            <a:r>
              <a:rPr lang="en-US" sz="4400" b="1" u="sng" dirty="0">
                <a:solidFill>
                  <a:srgbClr val="0070C0"/>
                </a:solidFill>
                <a:latin typeface="Muller Bold"/>
              </a:rPr>
              <a:t>info</a:t>
            </a:r>
            <a:r>
              <a:rPr lang="en-US" sz="4400" b="1" dirty="0">
                <a:solidFill>
                  <a:srgbClr val="0070C0"/>
                </a:solidFill>
                <a:latin typeface="Muller Bold"/>
                <a:hlinkClick r:id="rId3"/>
              </a:rPr>
              <a:t>@napm.uz</a:t>
            </a:r>
            <a:endParaRPr lang="en-US" sz="4400" b="1" dirty="0">
              <a:solidFill>
                <a:srgbClr val="0070C0"/>
              </a:solidFill>
              <a:latin typeface="Muller Bold"/>
            </a:endParaRPr>
          </a:p>
          <a:p>
            <a:r>
              <a:rPr lang="en-US" sz="4400" b="1" dirty="0">
                <a:latin typeface="Muller Bold"/>
              </a:rPr>
              <a:t>Website</a:t>
            </a:r>
            <a:r>
              <a:rPr lang="ru-RU" sz="4400" b="1" dirty="0">
                <a:latin typeface="Muller Bold"/>
              </a:rPr>
              <a:t>:</a:t>
            </a:r>
            <a:r>
              <a:rPr lang="en-US" sz="4400" b="1" dirty="0">
                <a:latin typeface="Muller Bold"/>
              </a:rPr>
              <a:t> </a:t>
            </a:r>
            <a:r>
              <a:rPr lang="en-US" sz="4400" b="1" dirty="0">
                <a:latin typeface="Muller Bold"/>
                <a:hlinkClick r:id="rId4"/>
              </a:rPr>
              <a:t>https://napm.uz</a:t>
            </a:r>
            <a:r>
              <a:rPr lang="en-US" sz="4400" b="1" dirty="0">
                <a:latin typeface="Muller Bold"/>
              </a:rPr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529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66"/>
          <p:cNvSpPr txBox="1"/>
          <p:nvPr/>
        </p:nvSpPr>
        <p:spPr>
          <a:xfrm>
            <a:off x="485569" y="269021"/>
            <a:ext cx="9591159" cy="6999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144458"/>
            <a:r>
              <a:rPr lang="ru-RU" sz="2400" b="1" kern="0" dirty="0">
                <a:solidFill>
                  <a:srgbClr val="398D3B"/>
                </a:solidFill>
                <a:latin typeface="Muller Bold"/>
                <a:cs typeface="Times New Roman" panose="02020603050405020304" pitchFamily="18" charset="0"/>
                <a:sym typeface="Arial"/>
              </a:rPr>
              <a:t>ЦЕЛИ ПРОЕКТНОГО УПРАВЛЕНИЯ*</a:t>
            </a:r>
          </a:p>
          <a:p>
            <a:pPr marL="144458"/>
            <a:r>
              <a:rPr lang="ru-RU" sz="2400" kern="0" dirty="0">
                <a:solidFill>
                  <a:srgbClr val="000000"/>
                </a:solidFill>
                <a:latin typeface="Muller Bold"/>
                <a:cs typeface="Times New Roman" panose="02020603050405020304" pitchFamily="18" charset="0"/>
                <a:sym typeface="Arial"/>
              </a:rPr>
              <a:t>*согласно комментарию к </a:t>
            </a:r>
            <a:r>
              <a:rPr lang="ru-RU" sz="2400" kern="0" dirty="0" err="1">
                <a:solidFill>
                  <a:srgbClr val="000000"/>
                </a:solidFill>
                <a:latin typeface="Muller Bold"/>
                <a:cs typeface="Times New Roman" panose="02020603050405020304" pitchFamily="18" charset="0"/>
                <a:sym typeface="Arial"/>
              </a:rPr>
              <a:t>УП</a:t>
            </a:r>
            <a:r>
              <a:rPr lang="ru-RU" sz="2400" kern="0" dirty="0">
                <a:solidFill>
                  <a:srgbClr val="000000"/>
                </a:solidFill>
                <a:latin typeface="Muller Bold"/>
                <a:cs typeface="Times New Roman" panose="02020603050405020304" pitchFamily="18" charset="0"/>
                <a:sym typeface="Arial"/>
              </a:rPr>
              <a:t> №</a:t>
            </a:r>
            <a:r>
              <a:rPr lang="en-US" sz="2400" kern="0" dirty="0">
                <a:solidFill>
                  <a:srgbClr val="000000"/>
                </a:solidFill>
                <a:latin typeface="Muller Bold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2400" kern="0" dirty="0">
                <a:solidFill>
                  <a:srgbClr val="000000"/>
                </a:solidFill>
                <a:latin typeface="Muller Bold"/>
                <a:cs typeface="Times New Roman" panose="02020603050405020304" pitchFamily="18" charset="0"/>
                <a:sym typeface="Arial"/>
              </a:rPr>
              <a:t>5120 от 24.07.2017г.</a:t>
            </a:r>
            <a:endParaRPr lang="ru-RU" sz="2400" kern="0" cap="all" dirty="0">
              <a:solidFill>
                <a:srgbClr val="398D3B"/>
              </a:solidFill>
              <a:latin typeface="Muller Bold"/>
              <a:cs typeface="Times New Roman" pitchFamily="18" charset="0"/>
              <a:sym typeface="Arial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3803648"/>
              </p:ext>
            </p:extLst>
          </p:nvPr>
        </p:nvGraphicFramePr>
        <p:xfrm>
          <a:off x="729205" y="1293087"/>
          <a:ext cx="7388754" cy="5256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7072127" y="1293086"/>
            <a:ext cx="5034992" cy="2931673"/>
          </a:xfrm>
          <a:prstGeom prst="roundRect">
            <a:avLst/>
          </a:prstGeom>
          <a:solidFill>
            <a:srgbClr val="398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b="1" kern="0" dirty="0">
                <a:solidFill>
                  <a:srgbClr val="FFFFFF">
                    <a:lumMod val="95000"/>
                  </a:srgbClr>
                </a:solidFill>
                <a:latin typeface="Muller Bold"/>
                <a:cs typeface="Times New Roman" panose="02020603050405020304" pitchFamily="18" charset="0"/>
                <a:sym typeface="Arial"/>
              </a:rPr>
              <a:t>ПОВЫШЕНИЕ УРОВНЯ БЛАГОСОСТОЯНИЯ НАРОДА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b="1" kern="0" dirty="0">
                <a:solidFill>
                  <a:srgbClr val="FFFFFF">
                    <a:lumMod val="95000"/>
                  </a:srgbClr>
                </a:solidFill>
                <a:latin typeface="Muller Bold"/>
                <a:cs typeface="Times New Roman" panose="02020603050405020304" pitchFamily="18" charset="0"/>
                <a:sym typeface="Arial"/>
              </a:rPr>
              <a:t>Ускоренное развитие всех отраслей экономики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kern="0" dirty="0">
                <a:solidFill>
                  <a:srgbClr val="FFFFFF">
                    <a:lumMod val="95000"/>
                  </a:srgbClr>
                </a:solidFill>
                <a:latin typeface="Muller Bold"/>
                <a:cs typeface="Times New Roman" panose="02020603050405020304" pitchFamily="18" charset="0"/>
                <a:sym typeface="Arial"/>
              </a:rPr>
              <a:t>Успешная реализация реформ</a:t>
            </a:r>
          </a:p>
        </p:txBody>
      </p:sp>
    </p:spTree>
    <p:extLst>
      <p:ext uri="{BB962C8B-B14F-4D97-AF65-F5344CB8AC3E}">
        <p14:creationId xmlns:p14="http://schemas.microsoft.com/office/powerpoint/2010/main" val="3121099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7251AB-7899-433B-B953-72B1C71E4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00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0DED1F-C131-4BCD-AE1A-AF2100AB9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1FE905-C09A-41B4-BA36-7922F3ED4DF1}"/>
              </a:ext>
            </a:extLst>
          </p:cNvPr>
          <p:cNvSpPr txBox="1"/>
          <p:nvPr/>
        </p:nvSpPr>
        <p:spPr>
          <a:xfrm>
            <a:off x="2386584" y="1660405"/>
            <a:ext cx="7470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uller Bold" pitchFamily="50" charset="-52"/>
              </a:rPr>
              <a:t>Государственная политика в области госзакупок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38F823-DA82-43FA-961C-E4828FBC3F0C}"/>
              </a:ext>
            </a:extLst>
          </p:cNvPr>
          <p:cNvSpPr txBox="1"/>
          <p:nvPr/>
        </p:nvSpPr>
        <p:spPr>
          <a:xfrm>
            <a:off x="2386584" y="2337860"/>
            <a:ext cx="779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70C0"/>
              </a:buClr>
            </a:pPr>
            <a:r>
              <a:rPr lang="ru-RU" sz="2000" dirty="0">
                <a:latin typeface="Muller Bold" pitchFamily="50" charset="-52"/>
              </a:rPr>
              <a:t>Определение оператора специального информационного портала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BA0D9B-D18B-45ED-BE4B-F07058C00C29}"/>
              </a:ext>
            </a:extLst>
          </p:cNvPr>
          <p:cNvSpPr txBox="1"/>
          <p:nvPr/>
        </p:nvSpPr>
        <p:spPr>
          <a:xfrm>
            <a:off x="2386583" y="3215640"/>
            <a:ext cx="8435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uller Bold" pitchFamily="50" charset="-52"/>
              </a:rPr>
              <a:t>Определение методов и критериев оценки и сравнения предложения, механизма выбора процедуры закупочных процедур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BE1CCD-6FBD-4A42-9AD1-464B7AB77FC5}"/>
              </a:ext>
            </a:extLst>
          </p:cNvPr>
          <p:cNvSpPr txBox="1"/>
          <p:nvPr/>
        </p:nvSpPr>
        <p:spPr>
          <a:xfrm>
            <a:off x="2386583" y="4069080"/>
            <a:ext cx="7891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uller Bold" pitchFamily="50" charset="-52"/>
              </a:rPr>
              <a:t>Определение порядка рассмотрения споров и разногласий по вопросам исполнения договорных обязательств в госзакупках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AC72E0-F3FB-454A-8737-0B9E230C6A3F}"/>
              </a:ext>
            </a:extLst>
          </p:cNvPr>
          <p:cNvSpPr txBox="1"/>
          <p:nvPr/>
        </p:nvSpPr>
        <p:spPr>
          <a:xfrm>
            <a:off x="2386584" y="4922520"/>
            <a:ext cx="7891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uller Bold" pitchFamily="50" charset="-52"/>
              </a:rPr>
              <a:t>Определение порядка формирования Единого реестра недобросовестных исполнителей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255DEF-7AE3-45D8-90B7-74B012132CD2}"/>
              </a:ext>
            </a:extLst>
          </p:cNvPr>
          <p:cNvSpPr txBox="1"/>
          <p:nvPr/>
        </p:nvSpPr>
        <p:spPr>
          <a:xfrm>
            <a:off x="2386584" y="5639086"/>
            <a:ext cx="779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uller Bold" pitchFamily="50" charset="-52"/>
              </a:rPr>
              <a:t>Утверждение типовых образцов</a:t>
            </a:r>
            <a:r>
              <a:rPr lang="ru-RU" sz="1600" b="1" dirty="0">
                <a:latin typeface="Muller Bold" pitchFamily="50" charset="-52"/>
              </a:rPr>
              <a:t> </a:t>
            </a:r>
            <a:r>
              <a:rPr lang="ru-RU" sz="1600" dirty="0">
                <a:latin typeface="Muller Bold" pitchFamily="50" charset="-52"/>
              </a:rPr>
              <a:t>объявлений о проведении закупочных процедур, закупочной документации, предложений участников, протокола рассмотрения и оценка предложений на участие в закупочной процедуре</a:t>
            </a:r>
          </a:p>
        </p:txBody>
      </p:sp>
    </p:spTree>
    <p:extLst>
      <p:ext uri="{BB962C8B-B14F-4D97-AF65-F5344CB8AC3E}">
        <p14:creationId xmlns:p14="http://schemas.microsoft.com/office/powerpoint/2010/main" val="4274931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D38592-6A69-4CDF-B9CC-FF664EBCB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41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ABF63A-F706-4BAB-86A3-3ABCAB4AD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8FD245-F8C3-4CE6-A50A-DD39F78EEA2F}"/>
              </a:ext>
            </a:extLst>
          </p:cNvPr>
          <p:cNvSpPr/>
          <p:nvPr/>
        </p:nvSpPr>
        <p:spPr>
          <a:xfrm>
            <a:off x="2797946" y="230820"/>
            <a:ext cx="6578353" cy="612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ГОСУДАРСТВЕННЫХ ЗАКУПКАХ</a:t>
            </a:r>
          </a:p>
        </p:txBody>
      </p:sp>
    </p:spTree>
    <p:extLst>
      <p:ext uri="{BB962C8B-B14F-4D97-AF65-F5344CB8AC3E}">
        <p14:creationId xmlns:p14="http://schemas.microsoft.com/office/powerpoint/2010/main" val="1352556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107EB0-851E-413B-B7F3-DB2AFD079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885" y="0"/>
            <a:ext cx="1331088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EFC765-C745-4F05-85F4-E5FCEF062971}"/>
              </a:ext>
            </a:extLst>
          </p:cNvPr>
          <p:cNvSpPr txBox="1"/>
          <p:nvPr/>
        </p:nvSpPr>
        <p:spPr>
          <a:xfrm>
            <a:off x="250862" y="1610739"/>
            <a:ext cx="546703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Muller Bold" pitchFamily="50" charset="-52"/>
              </a:rPr>
              <a:t>При реализации госпрограмм развития, проектов, </a:t>
            </a:r>
            <a:r>
              <a:rPr lang="ru-RU" sz="2200" spc="-40" dirty="0">
                <a:latin typeface="Muller Bold" pitchFamily="50" charset="-52"/>
              </a:rPr>
              <a:t>реализуемых </a:t>
            </a:r>
            <a:br>
              <a:rPr lang="ru-RU" sz="2200" spc="-40" dirty="0">
                <a:latin typeface="Muller Bold" pitchFamily="50" charset="-52"/>
              </a:rPr>
            </a:br>
            <a:r>
              <a:rPr lang="ru-RU" sz="2200" spc="-40" dirty="0">
                <a:latin typeface="Muller Bold" pitchFamily="50" charset="-52"/>
              </a:rPr>
              <a:t>по решениям Президента </a:t>
            </a:r>
            <a:br>
              <a:rPr lang="ru-RU" sz="2200" spc="-40" dirty="0">
                <a:latin typeface="Muller Bold" pitchFamily="50" charset="-52"/>
              </a:rPr>
            </a:br>
            <a:r>
              <a:rPr lang="ru-RU" sz="2200" spc="-40" dirty="0">
                <a:latin typeface="Muller Bold" pitchFamily="50" charset="-52"/>
              </a:rPr>
              <a:t>и Правительства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spc="-20" dirty="0">
                <a:latin typeface="Muller Bold" pitchFamily="50" charset="-52"/>
              </a:rPr>
              <a:t>В хозяйственной деятельности государственных заказчиков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Muller Bold" pitchFamily="50" charset="-52"/>
              </a:rPr>
              <a:t>Финансируемые за счет средств бюджета и государственных целевых фондов, иностранных кредитов </a:t>
            </a:r>
            <a:br>
              <a:rPr lang="ru-RU" sz="2200" dirty="0">
                <a:latin typeface="Muller Bold" pitchFamily="50" charset="-52"/>
              </a:rPr>
            </a:br>
            <a:r>
              <a:rPr lang="ru-RU" sz="2200" dirty="0">
                <a:latin typeface="Muller Bold" pitchFamily="50" charset="-52"/>
              </a:rPr>
              <a:t>и грантов, привлекаемых под гарантию Республики Узбекистан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4BC910-ED40-4E79-B46C-873531F1A4C0}"/>
              </a:ext>
            </a:extLst>
          </p:cNvPr>
          <p:cNvSpPr txBox="1"/>
          <p:nvPr/>
        </p:nvSpPr>
        <p:spPr>
          <a:xfrm>
            <a:off x="6070920" y="1438977"/>
            <a:ext cx="59069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Muller Bold" pitchFamily="50" charset="-52"/>
              </a:rPr>
              <a:t>Оперативные закупки стратегических субъектов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Muller Bold" pitchFamily="50" charset="-52"/>
              </a:rPr>
              <a:t>Безопасность лиц (гос.защита)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Muller Bold" pitchFamily="50" charset="-52"/>
              </a:rPr>
              <a:t>Обороноспособность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Muller Bold" pitchFamily="50" charset="-52"/>
              </a:rPr>
              <a:t>Безопасность и поддержание внутреннего порядка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Muller Bold" pitchFamily="50" charset="-52"/>
              </a:rPr>
              <a:t>Государственные секреты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Muller Bold" pitchFamily="50" charset="-52"/>
              </a:rPr>
              <a:t>Гос.нужды при</a:t>
            </a:r>
            <a:r>
              <a:rPr lang="en-US" sz="2000" dirty="0">
                <a:latin typeface="Muller Bold" pitchFamily="50" charset="-52"/>
              </a:rPr>
              <a:t> </a:t>
            </a:r>
            <a:r>
              <a:rPr lang="ru-RU" sz="2000" dirty="0">
                <a:latin typeface="Muller Bold" pitchFamily="50" charset="-52"/>
              </a:rPr>
              <a:t>чрезвычайных ситуациях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Muller Bold" pitchFamily="50" charset="-52"/>
              </a:rPr>
              <a:t>МФИ: если процедуры стран-доноров или условия иностранных кредитов/грантов под гарантию Правительства отличаются.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Muller Bold" pitchFamily="50" charset="-52"/>
              </a:rPr>
              <a:t>Подготовка и проведение выборов: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Muller Bold" pitchFamily="50" charset="-52"/>
              </a:rPr>
              <a:t>Президента Республики Узбекистан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Muller Bold" pitchFamily="50" charset="-52"/>
              </a:rPr>
              <a:t>в Олий </a:t>
            </a:r>
            <a:r>
              <a:rPr lang="ru-RU" sz="2000" dirty="0" err="1">
                <a:latin typeface="Muller Bold" pitchFamily="50" charset="-52"/>
              </a:rPr>
              <a:t>Мажлис</a:t>
            </a:r>
            <a:endParaRPr lang="ru-RU" sz="2000" dirty="0">
              <a:latin typeface="Muller Bold" pitchFamily="50" charset="-52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z-Cyrl-UZ" sz="2000" dirty="0">
                <a:latin typeface="Muller Bold" pitchFamily="50" charset="-52"/>
              </a:rPr>
              <a:t>местные </a:t>
            </a:r>
            <a:r>
              <a:rPr lang="ru-RU" sz="2000" dirty="0" err="1">
                <a:latin typeface="Muller Bold" pitchFamily="50" charset="-52"/>
              </a:rPr>
              <a:t>Кенгаши</a:t>
            </a:r>
            <a:r>
              <a:rPr lang="ru-RU" sz="2000" dirty="0">
                <a:latin typeface="Muller Bold" pitchFamily="50" charset="-52"/>
              </a:rPr>
              <a:t> народных депутатов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Muller Bold" pitchFamily="50" charset="-52"/>
              </a:rPr>
              <a:t>референдумов и др.</a:t>
            </a:r>
          </a:p>
        </p:txBody>
      </p:sp>
    </p:spTree>
    <p:extLst>
      <p:ext uri="{BB962C8B-B14F-4D97-AF65-F5344CB8AC3E}">
        <p14:creationId xmlns:p14="http://schemas.microsoft.com/office/powerpoint/2010/main" val="3933661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643" y="122711"/>
            <a:ext cx="11937357" cy="66436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Muller Bold"/>
              </a:rPr>
              <a:t>Если да, то закупка государственная…</a:t>
            </a:r>
            <a:endParaRPr lang="en-US" dirty="0">
              <a:latin typeface="Muller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13" y="909791"/>
            <a:ext cx="11528384" cy="575722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1800" b="1" dirty="0">
                <a:latin typeface="Muller Bold"/>
              </a:rPr>
              <a:t>СУБЪЕКТ: </a:t>
            </a:r>
            <a:r>
              <a:rPr lang="ru-RU" sz="1800" b="1" u="sng" dirty="0">
                <a:solidFill>
                  <a:srgbClr val="C00000"/>
                </a:solidFill>
                <a:latin typeface="Muller Bold"/>
              </a:rPr>
              <a:t>КТО ПОКУПАЕТ?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800" dirty="0">
                <a:latin typeface="Muller Bold"/>
              </a:rPr>
              <a:t>Государственный орган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800" dirty="0">
                <a:latin typeface="Muller Bold"/>
              </a:rPr>
              <a:t>Бюджетная организация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800" dirty="0">
                <a:latin typeface="Muller Bold"/>
              </a:rPr>
              <a:t>Получатель бюджетных средств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800" dirty="0">
                <a:latin typeface="Muller Bold"/>
              </a:rPr>
              <a:t>Государственный целевой фонд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800" dirty="0">
                <a:latin typeface="Muller Bold"/>
              </a:rPr>
              <a:t>Государственное предприятие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800" dirty="0">
                <a:latin typeface="Muller Bold"/>
              </a:rPr>
              <a:t>Юридическое лицо с долей Государства 50%+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800" dirty="0">
                <a:latin typeface="Muller Bold"/>
              </a:rPr>
              <a:t>Юридическое лицо с долей юридического лица, в уставном капитале которого доля Государства 50%+ </a:t>
            </a:r>
          </a:p>
          <a:p>
            <a:pPr marL="0" indent="0">
              <a:spcBef>
                <a:spcPts val="600"/>
              </a:spcBef>
              <a:buNone/>
            </a:pPr>
            <a:endParaRPr lang="ru-RU" sz="1800" dirty="0">
              <a:latin typeface="Muller Bold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1800" b="1" dirty="0">
                <a:latin typeface="Muller Bold"/>
              </a:rPr>
              <a:t>ЦЕЛЬ: </a:t>
            </a:r>
            <a:r>
              <a:rPr lang="ru-RU" sz="1800" b="1" u="sng" dirty="0">
                <a:solidFill>
                  <a:srgbClr val="C00000"/>
                </a:solidFill>
                <a:latin typeface="Muller Bold"/>
              </a:rPr>
              <a:t>ДЛЯ ЧЕГО ПОКУПАЕТ?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800" dirty="0">
                <a:latin typeface="Muller Bold"/>
              </a:rPr>
              <a:t>Проект, предусмотренный актами Президента или Правительственными решениями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800" dirty="0">
                <a:latin typeface="Muller Bold"/>
              </a:rPr>
              <a:t>Государственные программы развития</a:t>
            </a:r>
          </a:p>
          <a:p>
            <a:pPr marL="0" indent="0">
              <a:spcBef>
                <a:spcPts val="600"/>
              </a:spcBef>
              <a:buNone/>
            </a:pPr>
            <a:endParaRPr lang="ru-RU" sz="1800" dirty="0">
              <a:latin typeface="Muller Bold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1800" b="1" dirty="0">
                <a:latin typeface="Muller Bold"/>
              </a:rPr>
              <a:t>СРЕДСТВА: </a:t>
            </a:r>
            <a:r>
              <a:rPr lang="ru-RU" sz="1800" b="1" u="sng" dirty="0">
                <a:solidFill>
                  <a:srgbClr val="C00000"/>
                </a:solidFill>
                <a:latin typeface="Muller Bold"/>
              </a:rPr>
              <a:t>ИСТОЧНИК ФИНАНСИРОВАНИЯ?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800" dirty="0">
                <a:latin typeface="Muller Bold"/>
              </a:rPr>
              <a:t>Бюджеты бюджетной системы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800" dirty="0">
                <a:latin typeface="Muller Bold"/>
              </a:rPr>
              <a:t>Государственные целевые фонды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800" dirty="0">
                <a:latin typeface="Muller Bold"/>
              </a:rPr>
              <a:t>Иностранные гранты, займы, кредиты, привлекаемые под гарантию Республики Узбекистан</a:t>
            </a:r>
            <a:endParaRPr lang="en-US" sz="1800" dirty="0">
              <a:latin typeface="Muller Bold"/>
            </a:endParaRPr>
          </a:p>
        </p:txBody>
      </p:sp>
    </p:spTree>
    <p:extLst>
      <p:ext uri="{BB962C8B-B14F-4D97-AF65-F5344CB8AC3E}">
        <p14:creationId xmlns:p14="http://schemas.microsoft.com/office/powerpoint/2010/main" val="317135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B3165A-CC91-438D-9160-10605F2A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618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417</Words>
  <Application>Microsoft Office PowerPoint</Application>
  <PresentationFormat>Широкоэкранный</PresentationFormat>
  <Paragraphs>87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Muller Bold</vt:lpstr>
      <vt:lpstr>Noto Sans Symbols</vt:lpstr>
      <vt:lpstr>Times New Roman</vt:lpstr>
      <vt:lpstr>Wingdings</vt:lpstr>
      <vt:lpstr>Тема Office</vt:lpstr>
      <vt:lpstr>1_HDOfficeLightV0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да, то закупка государственная…</vt:lpstr>
      <vt:lpstr>Презентация PowerPoint</vt:lpstr>
      <vt:lpstr>Презентация PowerPoint</vt:lpstr>
      <vt:lpstr>Презентация PowerPoint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Амриддин Омонтурдиев</dc:creator>
  <cp:lastModifiedBy>User NAPM</cp:lastModifiedBy>
  <cp:revision>50</cp:revision>
  <dcterms:created xsi:type="dcterms:W3CDTF">2018-04-23T06:36:48Z</dcterms:created>
  <dcterms:modified xsi:type="dcterms:W3CDTF">2018-05-08T13:18:40Z</dcterms:modified>
</cp:coreProperties>
</file>